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trictFirstAndLastChars="0" saveSubsetFonts="1" autoCompressPictures="0">
  <p:sldMasterIdLst>
    <p:sldMasterId id="2147483657" r:id="rId1"/>
    <p:sldMasterId id="2147483719" r:id="rId2"/>
    <p:sldMasterId id="2147483731" r:id="rId3"/>
  </p:sldMasterIdLst>
  <p:notesMasterIdLst>
    <p:notesMasterId r:id="rId48"/>
  </p:notesMasterIdLst>
  <p:sldIdLst>
    <p:sldId id="256" r:id="rId4"/>
    <p:sldId id="390" r:id="rId5"/>
    <p:sldId id="397" r:id="rId6"/>
    <p:sldId id="398" r:id="rId7"/>
    <p:sldId id="399" r:id="rId8"/>
    <p:sldId id="400" r:id="rId9"/>
    <p:sldId id="351" r:id="rId10"/>
    <p:sldId id="354" r:id="rId11"/>
    <p:sldId id="394" r:id="rId12"/>
    <p:sldId id="425" r:id="rId13"/>
    <p:sldId id="429" r:id="rId14"/>
    <p:sldId id="430" r:id="rId15"/>
    <p:sldId id="431" r:id="rId16"/>
    <p:sldId id="432" r:id="rId17"/>
    <p:sldId id="433" r:id="rId18"/>
    <p:sldId id="434" r:id="rId19"/>
    <p:sldId id="435" r:id="rId20"/>
    <p:sldId id="436" r:id="rId21"/>
    <p:sldId id="437" r:id="rId22"/>
    <p:sldId id="438" r:id="rId23"/>
    <p:sldId id="365" r:id="rId24"/>
    <p:sldId id="367" r:id="rId25"/>
    <p:sldId id="395" r:id="rId26"/>
    <p:sldId id="402" r:id="rId27"/>
    <p:sldId id="404" r:id="rId28"/>
    <p:sldId id="422" r:id="rId29"/>
    <p:sldId id="423" r:id="rId30"/>
    <p:sldId id="406" r:id="rId31"/>
    <p:sldId id="420" r:id="rId32"/>
    <p:sldId id="421" r:id="rId33"/>
    <p:sldId id="405" r:id="rId34"/>
    <p:sldId id="408" r:id="rId35"/>
    <p:sldId id="409" r:id="rId36"/>
    <p:sldId id="410" r:id="rId37"/>
    <p:sldId id="412" r:id="rId38"/>
    <p:sldId id="413" r:id="rId39"/>
    <p:sldId id="414" r:id="rId40"/>
    <p:sldId id="416" r:id="rId41"/>
    <p:sldId id="417" r:id="rId42"/>
    <p:sldId id="418" r:id="rId43"/>
    <p:sldId id="419" r:id="rId44"/>
    <p:sldId id="439" r:id="rId45"/>
    <p:sldId id="401" r:id="rId46"/>
    <p:sldId id="276" r:id="rId47"/>
  </p:sldIdLst>
  <p:sldSz cx="12192000" cy="6858000"/>
  <p:notesSz cx="6858000" cy="9144000"/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CC1F72E-4AF8-4432-BF39-1D7B033C857F}">
  <a:tblStyle styleId="{8CC1F72E-4AF8-4432-BF39-1D7B033C857F}" styleName="Table_0"/>
  <a:tblStyle styleId="{69AE40EB-9DC2-447F-9560-EBB07DCEE94B}" styleName="Table_1"/>
  <a:tblStyle styleId="{10B66BF1-D510-432A-A824-B228871B3D69}" styleName="Table_2"/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88" autoAdjust="0"/>
    <p:restoredTop sz="94660"/>
  </p:normalViewPr>
  <p:slideViewPr>
    <p:cSldViewPr snapToGrid="0">
      <p:cViewPr varScale="1">
        <p:scale>
          <a:sx n="41" d="100"/>
          <a:sy n="41" d="100"/>
        </p:scale>
        <p:origin x="30" y="510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viewProps" Target="view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5.xml"/><Relationship Id="rId51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" name="Shape 3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r" rtl="0"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" name="Shape 4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" name="Shape 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" name="Shape 6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indent="0" algn="l" rtl="0"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indent="0" algn="r" rtl="0">
              <a:spcBef>
                <a:spcPts val="0"/>
              </a:spcBef>
              <a:defRPr/>
            </a:lvl1pPr>
            <a:lvl2pPr marL="0" marR="0" indent="0" algn="l" rtl="0">
              <a:spcBef>
                <a:spcPts val="0"/>
              </a:spcBef>
              <a:defRPr/>
            </a:lvl2pPr>
            <a:lvl3pPr marL="0" marR="0" indent="0" algn="l" rtl="0">
              <a:spcBef>
                <a:spcPts val="0"/>
              </a:spcBef>
              <a:defRPr/>
            </a:lvl3pPr>
            <a:lvl4pPr marL="0" marR="0" indent="0" algn="l" rtl="0">
              <a:spcBef>
                <a:spcPts val="0"/>
              </a:spcBef>
              <a:defRPr/>
            </a:lvl4pPr>
            <a:lvl5pPr marL="0" marR="0" indent="0" algn="l" rtl="0">
              <a:spcBef>
                <a:spcPts val="0"/>
              </a:spcBef>
              <a:defRPr/>
            </a:lvl5pPr>
            <a:lvl6pPr marL="0" marR="0" indent="0" algn="l" rtl="0">
              <a:spcBef>
                <a:spcPts val="0"/>
              </a:spcBef>
              <a:defRPr/>
            </a:lvl6pPr>
            <a:lvl7pPr marL="0" marR="0" indent="0" algn="l" rtl="0">
              <a:spcBef>
                <a:spcPts val="0"/>
              </a:spcBef>
              <a:defRPr/>
            </a:lvl7pPr>
            <a:lvl8pPr marL="0" marR="0" indent="0" algn="l" rtl="0">
              <a:spcBef>
                <a:spcPts val="0"/>
              </a:spcBef>
              <a:defRPr/>
            </a:lvl8pPr>
            <a:lvl9pPr marL="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70840629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sp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1120280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7350B06-B074-48FC-8CFD-53D2CD8FB95F}" type="slidenum">
              <a:rPr kumimoji="0" lang="en-US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954177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34BABC4-D3F8-4FEC-A081-17F891AA9F9F}" type="slidenum">
              <a:rPr kumimoji="0" lang="en-US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73924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sp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18" name="Shape 21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30989713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 userDrawn="1"/>
        </p:nvSpPr>
        <p:spPr>
          <a:xfrm>
            <a:off x="7343333" y="0"/>
            <a:ext cx="4848667" cy="1181686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Shape 18"/>
          <p:cNvPicPr preferRelativeResize="0"/>
          <p:nvPr/>
        </p:nvPicPr>
        <p:blipFill rotWithShape="1">
          <a:blip r:embed="rId2">
            <a:alphaModFix/>
          </a:blip>
          <a:srcRect r="17784" b="11855"/>
          <a:stretch/>
        </p:blipFill>
        <p:spPr>
          <a:xfrm>
            <a:off x="57865" y="3251531"/>
            <a:ext cx="5131559" cy="3094676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Shape 19"/>
          <p:cNvSpPr txBox="1">
            <a:spLocks noGrp="1"/>
          </p:cNvSpPr>
          <p:nvPr>
            <p:ph type="ctrTitle"/>
          </p:nvPr>
        </p:nvSpPr>
        <p:spPr>
          <a:xfrm>
            <a:off x="1646250" y="1269250"/>
            <a:ext cx="10545753" cy="76505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lvl1pPr>
            <a:lvl2pPr marL="0" marR="0" indent="0" algn="l" rtl="0">
              <a:spcBef>
                <a:spcPts val="0"/>
              </a:spcBef>
              <a:spcAft>
                <a:spcPts val="0"/>
              </a:spcAft>
              <a:defRPr/>
            </a:lvl2pPr>
            <a:lvl3pPr marL="0" marR="0" indent="0" algn="l" rtl="0">
              <a:spcBef>
                <a:spcPts val="0"/>
              </a:spcBef>
              <a:spcAft>
                <a:spcPts val="0"/>
              </a:spcAft>
              <a:defRPr/>
            </a:lvl3pPr>
            <a:lvl4pPr marL="0" marR="0" indent="0" algn="l" rtl="0">
              <a:spcBef>
                <a:spcPts val="0"/>
              </a:spcBef>
              <a:spcAft>
                <a:spcPts val="0"/>
              </a:spcAft>
              <a:defRPr/>
            </a:lvl4pPr>
            <a:lvl5pPr marL="0" marR="0" indent="0" algn="l" rtl="0">
              <a:spcBef>
                <a:spcPts val="0"/>
              </a:spcBef>
              <a:spcAft>
                <a:spcPts val="0"/>
              </a:spcAft>
              <a:defRPr/>
            </a:lvl5pPr>
            <a:lvl6pPr marL="457189" marR="0" indent="0" algn="l" rtl="0">
              <a:spcBef>
                <a:spcPts val="0"/>
              </a:spcBef>
              <a:spcAft>
                <a:spcPts val="0"/>
              </a:spcAft>
              <a:defRPr/>
            </a:lvl6pPr>
            <a:lvl7pPr marL="914377" marR="0" indent="0" algn="l" rtl="0">
              <a:spcBef>
                <a:spcPts val="0"/>
              </a:spcBef>
              <a:spcAft>
                <a:spcPts val="0"/>
              </a:spcAft>
              <a:defRPr/>
            </a:lvl7pPr>
            <a:lvl8pPr marL="1371566" marR="0" indent="0" algn="l" rtl="0">
              <a:spcBef>
                <a:spcPts val="0"/>
              </a:spcBef>
              <a:spcAft>
                <a:spcPts val="0"/>
              </a:spcAft>
              <a:defRPr/>
            </a:lvl8pPr>
            <a:lvl9pPr marL="1828754" marR="0" indent="0" algn="l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subTitle" idx="1"/>
          </p:nvPr>
        </p:nvSpPr>
        <p:spPr>
          <a:xfrm>
            <a:off x="1646250" y="2227434"/>
            <a:ext cx="10545753" cy="42976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Font typeface="Verdana"/>
              <a:buNone/>
              <a:defRPr/>
            </a:lvl1pPr>
            <a:lvl2pPr marL="593710" marR="0" indent="-60324" algn="l" rtl="0">
              <a:spcBef>
                <a:spcPts val="800"/>
              </a:spcBef>
              <a:spcAft>
                <a:spcPts val="0"/>
              </a:spcAft>
              <a:buClr>
                <a:srgbClr val="595959"/>
              </a:buClr>
              <a:buFont typeface="Verdana"/>
              <a:buChar char="–"/>
              <a:defRPr/>
            </a:lvl2pPr>
            <a:lvl3pPr marL="822305" marR="0" indent="-73024" algn="l" rtl="0">
              <a:spcBef>
                <a:spcPts val="700"/>
              </a:spcBef>
              <a:spcAft>
                <a:spcPts val="0"/>
              </a:spcAft>
              <a:buClr>
                <a:srgbClr val="595959"/>
              </a:buClr>
              <a:buFont typeface="Verdana"/>
              <a:buChar char="▪"/>
              <a:defRPr/>
            </a:lvl3pPr>
            <a:lvl4pPr marL="1050899" marR="0" indent="-85723" algn="l" rtl="0"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Font typeface="Verdana"/>
              <a:buChar char="–"/>
              <a:defRPr/>
            </a:lvl4pPr>
            <a:lvl5pPr marL="1233457" marR="0" indent="-90484" algn="l" rtl="0">
              <a:spcBef>
                <a:spcPts val="600"/>
              </a:spcBef>
              <a:spcAft>
                <a:spcPts val="0"/>
              </a:spcAft>
              <a:buClr>
                <a:srgbClr val="7F7F7F"/>
              </a:buClr>
              <a:buFont typeface="Verdana"/>
              <a:buChar char="▪"/>
              <a:defRPr/>
            </a:lvl5pPr>
            <a:lvl6pPr marL="2514537" marR="0" indent="-101597" algn="l" rtl="0">
              <a:spcBef>
                <a:spcPts val="400"/>
              </a:spcBef>
              <a:buClr>
                <a:schemeClr val="dk1"/>
              </a:buClr>
              <a:buFont typeface="Verdana"/>
              <a:buChar char="•"/>
              <a:defRPr/>
            </a:lvl6pPr>
            <a:lvl7pPr marL="2971726" marR="0" indent="-101597" algn="l" rtl="0">
              <a:spcBef>
                <a:spcPts val="400"/>
              </a:spcBef>
              <a:buClr>
                <a:schemeClr val="dk1"/>
              </a:buClr>
              <a:buFont typeface="Verdana"/>
              <a:buChar char="•"/>
              <a:defRPr/>
            </a:lvl7pPr>
            <a:lvl8pPr marL="3428914" marR="0" indent="-101597" algn="l" rtl="0">
              <a:spcBef>
                <a:spcPts val="400"/>
              </a:spcBef>
              <a:buClr>
                <a:schemeClr val="dk1"/>
              </a:buClr>
              <a:buFont typeface="Verdana"/>
              <a:buChar char="•"/>
              <a:defRPr/>
            </a:lvl8pPr>
            <a:lvl9pPr marL="3886103" marR="0" indent="-101597" algn="l" rtl="0">
              <a:spcBef>
                <a:spcPts val="400"/>
              </a:spcBef>
              <a:buClr>
                <a:schemeClr val="dk1"/>
              </a:buClr>
              <a:buFont typeface="Verdana"/>
              <a:buChar char="•"/>
              <a:defRPr/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body" idx="2"/>
          </p:nvPr>
        </p:nvSpPr>
        <p:spPr>
          <a:xfrm>
            <a:off x="1646250" y="2875092"/>
            <a:ext cx="10557361" cy="37800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indent="0" rtl="0">
              <a:spcBef>
                <a:spcPts val="0"/>
              </a:spcBef>
              <a:buClr>
                <a:schemeClr val="dk1"/>
              </a:buClr>
              <a:buFont typeface="Verdana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dt" idx="10"/>
          </p:nvPr>
        </p:nvSpPr>
        <p:spPr>
          <a:xfrm>
            <a:off x="1080796" y="6451894"/>
            <a:ext cx="219074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spcAft>
                <a:spcPts val="0"/>
              </a:spcAft>
              <a:defRPr/>
            </a:lvl1pPr>
            <a:lvl2pPr marL="457189" marR="0" indent="0" algn="l" rtl="0">
              <a:spcBef>
                <a:spcPts val="0"/>
              </a:spcBef>
              <a:defRPr/>
            </a:lvl2pPr>
            <a:lvl3pPr marL="914377" marR="0" indent="0" algn="l" rtl="0">
              <a:spcBef>
                <a:spcPts val="0"/>
              </a:spcBef>
              <a:defRPr/>
            </a:lvl3pPr>
            <a:lvl4pPr marL="1371566" marR="0" indent="0" algn="l" rtl="0">
              <a:spcBef>
                <a:spcPts val="0"/>
              </a:spcBef>
              <a:defRPr/>
            </a:lvl4pPr>
            <a:lvl5pPr marL="1828754" marR="0" indent="0" algn="l" rtl="0">
              <a:spcBef>
                <a:spcPts val="0"/>
              </a:spcBef>
              <a:defRPr/>
            </a:lvl5pPr>
            <a:lvl6pPr marL="2285943" marR="0" indent="0" algn="l" rtl="0">
              <a:spcBef>
                <a:spcPts val="0"/>
              </a:spcBef>
              <a:defRPr/>
            </a:lvl6pPr>
            <a:lvl7pPr marL="2743131" marR="0" indent="0" algn="l" rtl="0">
              <a:spcBef>
                <a:spcPts val="0"/>
              </a:spcBef>
              <a:defRPr/>
            </a:lvl7pPr>
            <a:lvl8pPr marL="3200320" marR="0" indent="0" algn="l" rtl="0">
              <a:spcBef>
                <a:spcPts val="0"/>
              </a:spcBef>
              <a:defRPr/>
            </a:lvl8pPr>
            <a:lvl9pPr marL="3657509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sldNum" idx="12"/>
          </p:nvPr>
        </p:nvSpPr>
        <p:spPr>
          <a:xfrm>
            <a:off x="519883" y="6451894"/>
            <a:ext cx="478367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spcAft>
                <a:spcPts val="0"/>
              </a:spcAft>
              <a:defRPr/>
            </a:lvl1pPr>
            <a:lvl2pPr marL="457189" marR="0" indent="0" algn="l" rtl="0">
              <a:spcBef>
                <a:spcPts val="0"/>
              </a:spcBef>
              <a:defRPr/>
            </a:lvl2pPr>
            <a:lvl3pPr marL="914377" marR="0" indent="0" algn="l" rtl="0">
              <a:spcBef>
                <a:spcPts val="0"/>
              </a:spcBef>
              <a:defRPr/>
            </a:lvl3pPr>
            <a:lvl4pPr marL="1371566" marR="0" indent="0" algn="l" rtl="0">
              <a:spcBef>
                <a:spcPts val="0"/>
              </a:spcBef>
              <a:defRPr/>
            </a:lvl4pPr>
            <a:lvl5pPr marL="1828754" marR="0" indent="0" algn="l" rtl="0">
              <a:spcBef>
                <a:spcPts val="0"/>
              </a:spcBef>
              <a:defRPr/>
            </a:lvl5pPr>
            <a:lvl6pPr marL="2285943" marR="0" indent="0" algn="l" rtl="0">
              <a:spcBef>
                <a:spcPts val="0"/>
              </a:spcBef>
              <a:defRPr/>
            </a:lvl6pPr>
            <a:lvl7pPr marL="2743131" marR="0" indent="0" algn="l" rtl="0">
              <a:spcBef>
                <a:spcPts val="0"/>
              </a:spcBef>
              <a:defRPr/>
            </a:lvl7pPr>
            <a:lvl8pPr marL="3200320" marR="0" indent="0" algn="l" rtl="0">
              <a:spcBef>
                <a:spcPts val="0"/>
              </a:spcBef>
              <a:defRPr/>
            </a:lvl8pPr>
            <a:lvl9pPr marL="3657509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pic>
        <p:nvPicPr>
          <p:cNvPr id="25" name="Shape 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52946" y="216587"/>
            <a:ext cx="4353103" cy="6486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200155"/>
            <a:ext cx="53848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200155"/>
            <a:ext cx="53848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979604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6"/>
            <a:ext cx="5386917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4" y="1535116"/>
            <a:ext cx="5389033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4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018025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799884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074F12-AA26-4AC8-9962-C36BB8F32554}" type="datetimeFigureOut"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3/16/2021</a:t>
            </a:fld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2CCC60-E8CD-4174-8B1A-7DF615B22EEF}" type="slidenum"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503500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7" y="273052"/>
            <a:ext cx="4011084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6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7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688194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4"/>
            <a:ext cx="73152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d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42"/>
            <a:ext cx="73152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829889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3299343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06379"/>
            <a:ext cx="2743200" cy="438785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06379"/>
            <a:ext cx="8026400" cy="438785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4268718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 userDrawn="1"/>
        </p:nvSpPr>
        <p:spPr>
          <a:xfrm>
            <a:off x="7343334" y="0"/>
            <a:ext cx="4848666" cy="1181686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pic>
        <p:nvPicPr>
          <p:cNvPr id="18" name="Shape 18"/>
          <p:cNvPicPr preferRelativeResize="0"/>
          <p:nvPr/>
        </p:nvPicPr>
        <p:blipFill rotWithShape="1">
          <a:blip r:embed="rId2">
            <a:alphaModFix/>
          </a:blip>
          <a:srcRect r="17784" b="11855"/>
          <a:stretch/>
        </p:blipFill>
        <p:spPr>
          <a:xfrm>
            <a:off x="57861" y="3251531"/>
            <a:ext cx="5131559" cy="3094676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Shape 19"/>
          <p:cNvSpPr txBox="1">
            <a:spLocks noGrp="1"/>
          </p:cNvSpPr>
          <p:nvPr>
            <p:ph type="ctrTitle"/>
          </p:nvPr>
        </p:nvSpPr>
        <p:spPr>
          <a:xfrm>
            <a:off x="1646246" y="1269244"/>
            <a:ext cx="10545753" cy="76505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lvl1pPr>
            <a:lvl2pPr marL="0" marR="0" indent="0" algn="l" rtl="0">
              <a:spcBef>
                <a:spcPts val="0"/>
              </a:spcBef>
              <a:spcAft>
                <a:spcPts val="0"/>
              </a:spcAft>
              <a:defRPr/>
            </a:lvl2pPr>
            <a:lvl3pPr marL="0" marR="0" indent="0" algn="l" rtl="0">
              <a:spcBef>
                <a:spcPts val="0"/>
              </a:spcBef>
              <a:spcAft>
                <a:spcPts val="0"/>
              </a:spcAft>
              <a:defRPr/>
            </a:lvl3pPr>
            <a:lvl4pPr marL="0" marR="0" indent="0" algn="l" rtl="0">
              <a:spcBef>
                <a:spcPts val="0"/>
              </a:spcBef>
              <a:spcAft>
                <a:spcPts val="0"/>
              </a:spcAft>
              <a:defRPr/>
            </a:lvl4pPr>
            <a:lvl5pPr marL="0" marR="0" indent="0" algn="l" rtl="0">
              <a:spcBef>
                <a:spcPts val="0"/>
              </a:spcBef>
              <a:spcAft>
                <a:spcPts val="0"/>
              </a:spcAft>
              <a:defRPr/>
            </a:lvl5pPr>
            <a:lvl6pPr marL="457189" marR="0" indent="0" algn="l" rtl="0">
              <a:spcBef>
                <a:spcPts val="0"/>
              </a:spcBef>
              <a:spcAft>
                <a:spcPts val="0"/>
              </a:spcAft>
              <a:defRPr/>
            </a:lvl6pPr>
            <a:lvl7pPr marL="914377" marR="0" indent="0" algn="l" rtl="0">
              <a:spcBef>
                <a:spcPts val="0"/>
              </a:spcBef>
              <a:spcAft>
                <a:spcPts val="0"/>
              </a:spcAft>
              <a:defRPr/>
            </a:lvl7pPr>
            <a:lvl8pPr marL="1371566" marR="0" indent="0" algn="l" rtl="0">
              <a:spcBef>
                <a:spcPts val="0"/>
              </a:spcBef>
              <a:spcAft>
                <a:spcPts val="0"/>
              </a:spcAft>
              <a:defRPr/>
            </a:lvl8pPr>
            <a:lvl9pPr marL="1828754" marR="0" indent="0" algn="l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subTitle" idx="1"/>
          </p:nvPr>
        </p:nvSpPr>
        <p:spPr>
          <a:xfrm>
            <a:off x="1646246" y="2227428"/>
            <a:ext cx="10545753" cy="42976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Font typeface="Verdana"/>
              <a:buNone/>
              <a:defRPr/>
            </a:lvl1pPr>
            <a:lvl2pPr marL="593710" marR="0" indent="-60324" algn="l" rtl="0">
              <a:spcBef>
                <a:spcPts val="800"/>
              </a:spcBef>
              <a:spcAft>
                <a:spcPts val="0"/>
              </a:spcAft>
              <a:buClr>
                <a:srgbClr val="595959"/>
              </a:buClr>
              <a:buFont typeface="Verdana"/>
              <a:buChar char="–"/>
              <a:defRPr/>
            </a:lvl2pPr>
            <a:lvl3pPr marL="822305" marR="0" indent="-73024" algn="l" rtl="0">
              <a:spcBef>
                <a:spcPts val="700"/>
              </a:spcBef>
              <a:spcAft>
                <a:spcPts val="0"/>
              </a:spcAft>
              <a:buClr>
                <a:srgbClr val="595959"/>
              </a:buClr>
              <a:buFont typeface="Verdana"/>
              <a:buChar char="▪"/>
              <a:defRPr/>
            </a:lvl3pPr>
            <a:lvl4pPr marL="1050899" marR="0" indent="-85723" algn="l" rtl="0"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Font typeface="Verdana"/>
              <a:buChar char="–"/>
              <a:defRPr/>
            </a:lvl4pPr>
            <a:lvl5pPr marL="1233457" marR="0" indent="-90484" algn="l" rtl="0">
              <a:spcBef>
                <a:spcPts val="600"/>
              </a:spcBef>
              <a:spcAft>
                <a:spcPts val="0"/>
              </a:spcAft>
              <a:buClr>
                <a:srgbClr val="7F7F7F"/>
              </a:buClr>
              <a:buFont typeface="Verdana"/>
              <a:buChar char="▪"/>
              <a:defRPr/>
            </a:lvl5pPr>
            <a:lvl6pPr marL="2514537" marR="0" indent="-101597" algn="l" rtl="0">
              <a:spcBef>
                <a:spcPts val="400"/>
              </a:spcBef>
              <a:buClr>
                <a:schemeClr val="dk1"/>
              </a:buClr>
              <a:buFont typeface="Verdana"/>
              <a:buChar char="•"/>
              <a:defRPr/>
            </a:lvl6pPr>
            <a:lvl7pPr marL="2971726" marR="0" indent="-101597" algn="l" rtl="0">
              <a:spcBef>
                <a:spcPts val="400"/>
              </a:spcBef>
              <a:buClr>
                <a:schemeClr val="dk1"/>
              </a:buClr>
              <a:buFont typeface="Verdana"/>
              <a:buChar char="•"/>
              <a:defRPr/>
            </a:lvl7pPr>
            <a:lvl8pPr marL="3428914" marR="0" indent="-101597" algn="l" rtl="0">
              <a:spcBef>
                <a:spcPts val="400"/>
              </a:spcBef>
              <a:buClr>
                <a:schemeClr val="dk1"/>
              </a:buClr>
              <a:buFont typeface="Verdana"/>
              <a:buChar char="•"/>
              <a:defRPr/>
            </a:lvl8pPr>
            <a:lvl9pPr marL="3886103" marR="0" indent="-101597" algn="l" rtl="0">
              <a:spcBef>
                <a:spcPts val="400"/>
              </a:spcBef>
              <a:buClr>
                <a:schemeClr val="dk1"/>
              </a:buClr>
              <a:buFont typeface="Verdana"/>
              <a:buChar char="•"/>
              <a:defRPr/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body" idx="2"/>
          </p:nvPr>
        </p:nvSpPr>
        <p:spPr>
          <a:xfrm>
            <a:off x="1646246" y="2875086"/>
            <a:ext cx="10557361" cy="37800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indent="0" rtl="0">
              <a:spcBef>
                <a:spcPts val="0"/>
              </a:spcBef>
              <a:buClr>
                <a:schemeClr val="dk1"/>
              </a:buClr>
              <a:buFont typeface="Verdana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dt" idx="10"/>
          </p:nvPr>
        </p:nvSpPr>
        <p:spPr>
          <a:xfrm>
            <a:off x="1080795" y="6451888"/>
            <a:ext cx="219074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spcAft>
                <a:spcPts val="0"/>
              </a:spcAft>
              <a:defRPr/>
            </a:lvl1pPr>
            <a:lvl2pPr marL="457189" marR="0" indent="0" algn="l" rtl="0">
              <a:spcBef>
                <a:spcPts val="0"/>
              </a:spcBef>
              <a:defRPr/>
            </a:lvl2pPr>
            <a:lvl3pPr marL="914377" marR="0" indent="0" algn="l" rtl="0">
              <a:spcBef>
                <a:spcPts val="0"/>
              </a:spcBef>
              <a:defRPr/>
            </a:lvl3pPr>
            <a:lvl4pPr marL="1371566" marR="0" indent="0" algn="l" rtl="0">
              <a:spcBef>
                <a:spcPts val="0"/>
              </a:spcBef>
              <a:defRPr/>
            </a:lvl4pPr>
            <a:lvl5pPr marL="1828754" marR="0" indent="0" algn="l" rtl="0">
              <a:spcBef>
                <a:spcPts val="0"/>
              </a:spcBef>
              <a:defRPr/>
            </a:lvl5pPr>
            <a:lvl6pPr marL="2285943" marR="0" indent="0" algn="l" rtl="0">
              <a:spcBef>
                <a:spcPts val="0"/>
              </a:spcBef>
              <a:defRPr/>
            </a:lvl6pPr>
            <a:lvl7pPr marL="2743131" marR="0" indent="0" algn="l" rtl="0">
              <a:spcBef>
                <a:spcPts val="0"/>
              </a:spcBef>
              <a:defRPr/>
            </a:lvl7pPr>
            <a:lvl8pPr marL="3200320" marR="0" indent="0" algn="l" rtl="0">
              <a:spcBef>
                <a:spcPts val="0"/>
              </a:spcBef>
              <a:defRPr/>
            </a:lvl8pPr>
            <a:lvl9pPr marL="3657509" marR="0" indent="0" algn="l" rtl="0">
              <a:spcBef>
                <a:spcPts val="0"/>
              </a:spcBef>
              <a:defRPr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3" name="Shape 23"/>
          <p:cNvSpPr txBox="1">
            <a:spLocks noGrp="1"/>
          </p:cNvSpPr>
          <p:nvPr>
            <p:ph type="sldNum" idx="12"/>
          </p:nvPr>
        </p:nvSpPr>
        <p:spPr>
          <a:xfrm>
            <a:off x="519879" y="6451888"/>
            <a:ext cx="478367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spcAft>
                <a:spcPts val="0"/>
              </a:spcAft>
              <a:defRPr/>
            </a:lvl1pPr>
            <a:lvl2pPr marL="457189" marR="0" indent="0" algn="l" rtl="0">
              <a:spcBef>
                <a:spcPts val="0"/>
              </a:spcBef>
              <a:defRPr/>
            </a:lvl2pPr>
            <a:lvl3pPr marL="914377" marR="0" indent="0" algn="l" rtl="0">
              <a:spcBef>
                <a:spcPts val="0"/>
              </a:spcBef>
              <a:defRPr/>
            </a:lvl3pPr>
            <a:lvl4pPr marL="1371566" marR="0" indent="0" algn="l" rtl="0">
              <a:spcBef>
                <a:spcPts val="0"/>
              </a:spcBef>
              <a:defRPr/>
            </a:lvl4pPr>
            <a:lvl5pPr marL="1828754" marR="0" indent="0" algn="l" rtl="0">
              <a:spcBef>
                <a:spcPts val="0"/>
              </a:spcBef>
              <a:defRPr/>
            </a:lvl5pPr>
            <a:lvl6pPr marL="2285943" marR="0" indent="0" algn="l" rtl="0">
              <a:spcBef>
                <a:spcPts val="0"/>
              </a:spcBef>
              <a:defRPr/>
            </a:lvl6pPr>
            <a:lvl7pPr marL="2743131" marR="0" indent="0" algn="l" rtl="0">
              <a:spcBef>
                <a:spcPts val="0"/>
              </a:spcBef>
              <a:defRPr/>
            </a:lvl7pPr>
            <a:lvl8pPr marL="3200320" marR="0" indent="0" algn="l" rtl="0">
              <a:spcBef>
                <a:spcPts val="0"/>
              </a:spcBef>
              <a:defRPr/>
            </a:lvl8pPr>
            <a:lvl9pPr marL="3657509" marR="0" indent="0" algn="l" rtl="0">
              <a:spcBef>
                <a:spcPts val="0"/>
              </a:spcBef>
              <a:defRPr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25" name="Shape 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52942" y="216581"/>
            <a:ext cx="4353103" cy="64860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4164279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hanks Slide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/>
          <p:nvPr/>
        </p:nvSpPr>
        <p:spPr>
          <a:xfrm>
            <a:off x="579398" y="5087332"/>
            <a:ext cx="11101916" cy="92328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id-ID" sz="5400" b="1" i="0" u="none" strike="noStrike" kern="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THANK </a:t>
            </a:r>
            <a:r>
              <a:rPr kumimoji="0" lang="id-ID" sz="54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YOU</a:t>
            </a:r>
          </a:p>
        </p:txBody>
      </p:sp>
      <p:sp>
        <p:nvSpPr>
          <p:cNvPr id="66" name="Shape 66"/>
          <p:cNvSpPr/>
          <p:nvPr/>
        </p:nvSpPr>
        <p:spPr>
          <a:xfrm>
            <a:off x="-649" y="4533163"/>
            <a:ext cx="12189231" cy="36929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lIns="91425" tIns="45700" rIns="91425" bIns="45700" anchor="ctr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67" name="Shape 67"/>
          <p:cNvPicPr preferRelativeResize="0"/>
          <p:nvPr/>
        </p:nvPicPr>
        <p:blipFill rotWithShape="1">
          <a:blip r:embed="rId2">
            <a:alphaModFix/>
          </a:blip>
          <a:srcRect t="17910" b="13980"/>
          <a:stretch/>
        </p:blipFill>
        <p:spPr>
          <a:xfrm>
            <a:off x="-3420" y="0"/>
            <a:ext cx="12192000" cy="4670966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Shape 6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5858" y="142945"/>
            <a:ext cx="4052244" cy="6037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143756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 2 Column Slide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 txBox="1">
            <a:spLocks noGrp="1"/>
          </p:cNvSpPr>
          <p:nvPr>
            <p:ph type="body" idx="1"/>
          </p:nvPr>
        </p:nvSpPr>
        <p:spPr>
          <a:xfrm>
            <a:off x="499768" y="2009550"/>
            <a:ext cx="5380565" cy="400231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6066" indent="-140331" algn="l" rtl="0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Font typeface="Verdana"/>
              <a:buChar char="•"/>
              <a:defRPr/>
            </a:lvl1pPr>
            <a:lvl2pPr marL="593710" indent="-60324" algn="l" rtl="0">
              <a:spcBef>
                <a:spcPts val="800"/>
              </a:spcBef>
              <a:spcAft>
                <a:spcPts val="0"/>
              </a:spcAft>
              <a:buClr>
                <a:srgbClr val="595959"/>
              </a:buClr>
              <a:buFont typeface="Verdana"/>
              <a:buChar char="–"/>
              <a:defRPr/>
            </a:lvl2pPr>
            <a:lvl3pPr marL="822305" indent="-73024" algn="l" rtl="0">
              <a:spcBef>
                <a:spcPts val="700"/>
              </a:spcBef>
              <a:spcAft>
                <a:spcPts val="0"/>
              </a:spcAft>
              <a:buClr>
                <a:srgbClr val="595959"/>
              </a:buClr>
              <a:buFont typeface="Verdana"/>
              <a:buChar char="▪"/>
              <a:defRPr/>
            </a:lvl3pPr>
            <a:lvl4pPr marL="1050899" indent="-85723" algn="l" rtl="0"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Font typeface="Verdana"/>
              <a:buChar char="–"/>
              <a:defRPr/>
            </a:lvl4pPr>
            <a:lvl5pPr marL="1233457" indent="-90484" algn="l" rtl="0">
              <a:spcBef>
                <a:spcPts val="600"/>
              </a:spcBef>
              <a:spcAft>
                <a:spcPts val="0"/>
              </a:spcAft>
              <a:buClr>
                <a:srgbClr val="7F7F7F"/>
              </a:buClr>
              <a:buFont typeface="Verdana"/>
              <a:buChar char="▪"/>
              <a:defRPr/>
            </a:lvl5pPr>
            <a:lvl6pPr marL="2514537" indent="-101597" algn="l" rtl="0">
              <a:spcBef>
                <a:spcPts val="400"/>
              </a:spcBef>
              <a:buClr>
                <a:schemeClr val="dk1"/>
              </a:buClr>
              <a:buFont typeface="Verdana"/>
              <a:buChar char="•"/>
              <a:defRPr/>
            </a:lvl6pPr>
            <a:lvl7pPr marL="2971726" indent="-101597" algn="l" rtl="0">
              <a:spcBef>
                <a:spcPts val="400"/>
              </a:spcBef>
              <a:buClr>
                <a:schemeClr val="dk1"/>
              </a:buClr>
              <a:buFont typeface="Verdana"/>
              <a:buChar char="•"/>
              <a:defRPr/>
            </a:lvl7pPr>
            <a:lvl8pPr marL="3428914" indent="-101597" algn="l" rtl="0">
              <a:spcBef>
                <a:spcPts val="400"/>
              </a:spcBef>
              <a:buClr>
                <a:schemeClr val="dk1"/>
              </a:buClr>
              <a:buFont typeface="Verdana"/>
              <a:buChar char="•"/>
              <a:defRPr/>
            </a:lvl8pPr>
            <a:lvl9pPr marL="3886103" indent="-101597" algn="l" rtl="0">
              <a:spcBef>
                <a:spcPts val="400"/>
              </a:spcBef>
              <a:buClr>
                <a:schemeClr val="dk1"/>
              </a:buClr>
              <a:buFont typeface="Verdana"/>
              <a:buChar char="•"/>
              <a:defRPr/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body" idx="2"/>
          </p:nvPr>
        </p:nvSpPr>
        <p:spPr>
          <a:xfrm>
            <a:off x="6318484" y="2009550"/>
            <a:ext cx="5380565" cy="400231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6066" indent="-140331" algn="l" rtl="0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Font typeface="Verdana"/>
              <a:buChar char="•"/>
              <a:defRPr/>
            </a:lvl1pPr>
            <a:lvl2pPr marL="593710" indent="-60324" algn="l" rtl="0">
              <a:spcBef>
                <a:spcPts val="800"/>
              </a:spcBef>
              <a:spcAft>
                <a:spcPts val="0"/>
              </a:spcAft>
              <a:buClr>
                <a:srgbClr val="595959"/>
              </a:buClr>
              <a:buFont typeface="Verdana"/>
              <a:buChar char="–"/>
              <a:defRPr/>
            </a:lvl2pPr>
            <a:lvl3pPr marL="822305" indent="-73024" algn="l" rtl="0">
              <a:spcBef>
                <a:spcPts val="700"/>
              </a:spcBef>
              <a:spcAft>
                <a:spcPts val="0"/>
              </a:spcAft>
              <a:buClr>
                <a:srgbClr val="595959"/>
              </a:buClr>
              <a:buFont typeface="Verdana"/>
              <a:buChar char="▪"/>
              <a:defRPr/>
            </a:lvl3pPr>
            <a:lvl4pPr marL="1050899" indent="-85723" algn="l" rtl="0"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Font typeface="Verdana"/>
              <a:buChar char="–"/>
              <a:defRPr/>
            </a:lvl4pPr>
            <a:lvl5pPr marL="1233457" indent="-90484" algn="l" rtl="0">
              <a:spcBef>
                <a:spcPts val="600"/>
              </a:spcBef>
              <a:spcAft>
                <a:spcPts val="0"/>
              </a:spcAft>
              <a:buClr>
                <a:srgbClr val="7F7F7F"/>
              </a:buClr>
              <a:buFont typeface="Verdana"/>
              <a:buChar char="▪"/>
              <a:defRPr/>
            </a:lvl5pPr>
            <a:lvl6pPr marL="2514537" indent="-101597" algn="l" rtl="0">
              <a:spcBef>
                <a:spcPts val="400"/>
              </a:spcBef>
              <a:buClr>
                <a:schemeClr val="dk1"/>
              </a:buClr>
              <a:buFont typeface="Verdana"/>
              <a:buChar char="•"/>
              <a:defRPr/>
            </a:lvl6pPr>
            <a:lvl7pPr marL="2971726" indent="-101597" algn="l" rtl="0">
              <a:spcBef>
                <a:spcPts val="400"/>
              </a:spcBef>
              <a:buClr>
                <a:schemeClr val="dk1"/>
              </a:buClr>
              <a:buFont typeface="Verdana"/>
              <a:buChar char="•"/>
              <a:defRPr/>
            </a:lvl7pPr>
            <a:lvl8pPr marL="3428914" indent="-101597" algn="l" rtl="0">
              <a:spcBef>
                <a:spcPts val="400"/>
              </a:spcBef>
              <a:buClr>
                <a:schemeClr val="dk1"/>
              </a:buClr>
              <a:buFont typeface="Verdana"/>
              <a:buChar char="•"/>
              <a:defRPr/>
            </a:lvl8pPr>
            <a:lvl9pPr marL="3886103" indent="-101597" algn="l" rtl="0">
              <a:spcBef>
                <a:spcPts val="400"/>
              </a:spcBef>
              <a:buClr>
                <a:schemeClr val="dk1"/>
              </a:buClr>
              <a:buFont typeface="Verdana"/>
              <a:buChar char="•"/>
              <a:defRPr/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sldNum" idx="12"/>
          </p:nvPr>
        </p:nvSpPr>
        <p:spPr>
          <a:xfrm>
            <a:off x="519883" y="6451894"/>
            <a:ext cx="478367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spcAft>
                <a:spcPts val="0"/>
              </a:spcAft>
              <a:defRPr/>
            </a:lvl1pPr>
            <a:lvl2pPr marL="457189" marR="0" indent="0" algn="l" rtl="0">
              <a:spcBef>
                <a:spcPts val="0"/>
              </a:spcBef>
              <a:defRPr/>
            </a:lvl2pPr>
            <a:lvl3pPr marL="914377" marR="0" indent="0" algn="l" rtl="0">
              <a:spcBef>
                <a:spcPts val="0"/>
              </a:spcBef>
              <a:defRPr/>
            </a:lvl3pPr>
            <a:lvl4pPr marL="1371566" marR="0" indent="0" algn="l" rtl="0">
              <a:spcBef>
                <a:spcPts val="0"/>
              </a:spcBef>
              <a:defRPr/>
            </a:lvl4pPr>
            <a:lvl5pPr marL="1828754" marR="0" indent="0" algn="l" rtl="0">
              <a:spcBef>
                <a:spcPts val="0"/>
              </a:spcBef>
              <a:defRPr/>
            </a:lvl5pPr>
            <a:lvl6pPr marL="2285943" marR="0" indent="0" algn="l" rtl="0">
              <a:spcBef>
                <a:spcPts val="0"/>
              </a:spcBef>
              <a:defRPr/>
            </a:lvl6pPr>
            <a:lvl7pPr marL="2743131" marR="0" indent="0" algn="l" rtl="0">
              <a:spcBef>
                <a:spcPts val="0"/>
              </a:spcBef>
              <a:defRPr/>
            </a:lvl7pPr>
            <a:lvl8pPr marL="3200320" marR="0" indent="0" algn="l" rtl="0">
              <a:spcBef>
                <a:spcPts val="0"/>
              </a:spcBef>
              <a:defRPr/>
            </a:lvl8pPr>
            <a:lvl9pPr marL="3657509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dt" idx="10"/>
          </p:nvPr>
        </p:nvSpPr>
        <p:spPr>
          <a:xfrm>
            <a:off x="1080796" y="6451894"/>
            <a:ext cx="219074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spcAft>
                <a:spcPts val="0"/>
              </a:spcAft>
              <a:defRPr/>
            </a:lvl1pPr>
            <a:lvl2pPr marL="457189" marR="0" indent="0" algn="l" rtl="0">
              <a:spcBef>
                <a:spcPts val="0"/>
              </a:spcBef>
              <a:defRPr/>
            </a:lvl2pPr>
            <a:lvl3pPr marL="914377" marR="0" indent="0" algn="l" rtl="0">
              <a:spcBef>
                <a:spcPts val="0"/>
              </a:spcBef>
              <a:defRPr/>
            </a:lvl3pPr>
            <a:lvl4pPr marL="1371566" marR="0" indent="0" algn="l" rtl="0">
              <a:spcBef>
                <a:spcPts val="0"/>
              </a:spcBef>
              <a:defRPr/>
            </a:lvl4pPr>
            <a:lvl5pPr marL="1828754" marR="0" indent="0" algn="l" rtl="0">
              <a:spcBef>
                <a:spcPts val="0"/>
              </a:spcBef>
              <a:defRPr/>
            </a:lvl5pPr>
            <a:lvl6pPr marL="2285943" marR="0" indent="0" algn="l" rtl="0">
              <a:spcBef>
                <a:spcPts val="0"/>
              </a:spcBef>
              <a:defRPr/>
            </a:lvl6pPr>
            <a:lvl7pPr marL="2743131" marR="0" indent="0" algn="l" rtl="0">
              <a:spcBef>
                <a:spcPts val="0"/>
              </a:spcBef>
              <a:defRPr/>
            </a:lvl7pPr>
            <a:lvl8pPr marL="3200320" marR="0" indent="0" algn="l" rtl="0">
              <a:spcBef>
                <a:spcPts val="0"/>
              </a:spcBef>
              <a:defRPr/>
            </a:lvl8pPr>
            <a:lvl9pPr marL="3657509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4" name="Shape 44"/>
          <p:cNvSpPr/>
          <p:nvPr/>
        </p:nvSpPr>
        <p:spPr>
          <a:xfrm>
            <a:off x="0" y="1184829"/>
            <a:ext cx="12192000" cy="369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486831" y="1336425"/>
            <a:ext cx="11212216" cy="64123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l" rtl="0">
              <a:spcBef>
                <a:spcPts val="0"/>
              </a:spcBef>
              <a:spcAft>
                <a:spcPts val="0"/>
              </a:spcAft>
              <a:defRPr/>
            </a:lvl1pPr>
            <a:lvl2pPr algn="l" rtl="0">
              <a:spcBef>
                <a:spcPts val="0"/>
              </a:spcBef>
              <a:spcAft>
                <a:spcPts val="0"/>
              </a:spcAft>
              <a:defRPr/>
            </a:lvl2pPr>
            <a:lvl3pPr algn="l" rtl="0">
              <a:spcBef>
                <a:spcPts val="0"/>
              </a:spcBef>
              <a:spcAft>
                <a:spcPts val="0"/>
              </a:spcAft>
              <a:defRPr/>
            </a:lvl3pPr>
            <a:lvl4pPr algn="l" rtl="0">
              <a:spcBef>
                <a:spcPts val="0"/>
              </a:spcBef>
              <a:spcAft>
                <a:spcPts val="0"/>
              </a:spcAft>
              <a:defRPr/>
            </a:lvl4pPr>
            <a:lvl5pPr algn="l" rtl="0">
              <a:spcBef>
                <a:spcPts val="0"/>
              </a:spcBef>
              <a:spcAft>
                <a:spcPts val="0"/>
              </a:spcAft>
              <a:defRPr/>
            </a:lvl5pPr>
            <a:lvl6pPr marL="457189" algn="l" rtl="0">
              <a:spcBef>
                <a:spcPts val="0"/>
              </a:spcBef>
              <a:spcAft>
                <a:spcPts val="0"/>
              </a:spcAft>
              <a:defRPr/>
            </a:lvl6pPr>
            <a:lvl7pPr marL="914377" algn="l" rtl="0">
              <a:spcBef>
                <a:spcPts val="0"/>
              </a:spcBef>
              <a:spcAft>
                <a:spcPts val="0"/>
              </a:spcAft>
              <a:defRPr/>
            </a:lvl7pPr>
            <a:lvl8pPr marL="1371566" algn="l" rtl="0">
              <a:spcBef>
                <a:spcPts val="0"/>
              </a:spcBef>
              <a:spcAft>
                <a:spcPts val="0"/>
              </a:spcAft>
              <a:defRPr/>
            </a:lvl8pPr>
            <a:lvl9pPr marL="1828754" algn="l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3"/>
          </p:nvPr>
        </p:nvSpPr>
        <p:spPr>
          <a:xfrm>
            <a:off x="7224219" y="6451609"/>
            <a:ext cx="4421036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indent="0" algn="r" rtl="0">
              <a:spcBef>
                <a:spcPts val="0"/>
              </a:spcBef>
              <a:buClr>
                <a:schemeClr val="lt1"/>
              </a:buClr>
              <a:buFont typeface="Verdana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ext, 1 Content Slide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 txBox="1">
            <a:spLocks noGrp="1"/>
          </p:cNvSpPr>
          <p:nvPr>
            <p:ph type="body" idx="1"/>
          </p:nvPr>
        </p:nvSpPr>
        <p:spPr>
          <a:xfrm>
            <a:off x="6238051" y="2009550"/>
            <a:ext cx="5380565" cy="400231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6066" indent="-140331" algn="l" rtl="0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Font typeface="Verdana"/>
              <a:buChar char="•"/>
              <a:defRPr/>
            </a:lvl1pPr>
            <a:lvl2pPr marL="593710" indent="-60324" algn="l" rtl="0">
              <a:spcBef>
                <a:spcPts val="800"/>
              </a:spcBef>
              <a:spcAft>
                <a:spcPts val="0"/>
              </a:spcAft>
              <a:buClr>
                <a:srgbClr val="595959"/>
              </a:buClr>
              <a:buFont typeface="Verdana"/>
              <a:buChar char="–"/>
              <a:defRPr/>
            </a:lvl2pPr>
            <a:lvl3pPr marL="822305" indent="-73024" algn="l" rtl="0">
              <a:spcBef>
                <a:spcPts val="700"/>
              </a:spcBef>
              <a:spcAft>
                <a:spcPts val="0"/>
              </a:spcAft>
              <a:buClr>
                <a:srgbClr val="595959"/>
              </a:buClr>
              <a:buFont typeface="Verdana"/>
              <a:buChar char="▪"/>
              <a:defRPr/>
            </a:lvl3pPr>
            <a:lvl4pPr marL="1050899" indent="-85723" algn="l" rtl="0"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Font typeface="Verdana"/>
              <a:buChar char="–"/>
              <a:defRPr/>
            </a:lvl4pPr>
            <a:lvl5pPr marL="1233457" indent="-90484" algn="l" rtl="0">
              <a:spcBef>
                <a:spcPts val="600"/>
              </a:spcBef>
              <a:spcAft>
                <a:spcPts val="0"/>
              </a:spcAft>
              <a:buClr>
                <a:srgbClr val="7F7F7F"/>
              </a:buClr>
              <a:buFont typeface="Verdana"/>
              <a:buChar char="▪"/>
              <a:defRPr/>
            </a:lvl5pPr>
            <a:lvl6pPr marL="2514537" indent="-101597" algn="l" rtl="0">
              <a:spcBef>
                <a:spcPts val="400"/>
              </a:spcBef>
              <a:buClr>
                <a:schemeClr val="dk1"/>
              </a:buClr>
              <a:buFont typeface="Verdana"/>
              <a:buChar char="•"/>
              <a:defRPr/>
            </a:lvl6pPr>
            <a:lvl7pPr marL="2971726" indent="-101597" algn="l" rtl="0">
              <a:spcBef>
                <a:spcPts val="400"/>
              </a:spcBef>
              <a:buClr>
                <a:schemeClr val="dk1"/>
              </a:buClr>
              <a:buFont typeface="Verdana"/>
              <a:buChar char="•"/>
              <a:defRPr/>
            </a:lvl7pPr>
            <a:lvl8pPr marL="3428914" indent="-101597" algn="l" rtl="0">
              <a:spcBef>
                <a:spcPts val="400"/>
              </a:spcBef>
              <a:buClr>
                <a:schemeClr val="dk1"/>
              </a:buClr>
              <a:buFont typeface="Verdana"/>
              <a:buChar char="•"/>
              <a:defRPr/>
            </a:lvl8pPr>
            <a:lvl9pPr marL="3886103" indent="-101597" algn="l" rtl="0">
              <a:spcBef>
                <a:spcPts val="400"/>
              </a:spcBef>
              <a:buClr>
                <a:schemeClr val="dk1"/>
              </a:buClr>
              <a:buFont typeface="Verdana"/>
              <a:buChar char="•"/>
              <a:defRPr/>
            </a:lvl9pPr>
          </a:lstStyle>
          <a:p>
            <a:endParaRPr/>
          </a:p>
        </p:txBody>
      </p:sp>
      <p:sp>
        <p:nvSpPr>
          <p:cNvPr id="58" name="Shape 58"/>
          <p:cNvSpPr>
            <a:spLocks noGrp="1"/>
          </p:cNvSpPr>
          <p:nvPr>
            <p:ph type="pic" idx="2"/>
          </p:nvPr>
        </p:nvSpPr>
        <p:spPr>
          <a:xfrm>
            <a:off x="486835" y="2009550"/>
            <a:ext cx="5329767" cy="4002312"/>
          </a:xfrm>
          <a:prstGeom prst="rect">
            <a:avLst/>
          </a:prstGeom>
          <a:noFill/>
          <a:ln>
            <a:noFill/>
          </a:ln>
        </p:spPr>
      </p:sp>
      <p:sp>
        <p:nvSpPr>
          <p:cNvPr id="59" name="Shape 59"/>
          <p:cNvSpPr txBox="1">
            <a:spLocks noGrp="1"/>
          </p:cNvSpPr>
          <p:nvPr>
            <p:ph type="sldNum" idx="12"/>
          </p:nvPr>
        </p:nvSpPr>
        <p:spPr>
          <a:xfrm>
            <a:off x="519879" y="6451888"/>
            <a:ext cx="478367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spcAft>
                <a:spcPts val="0"/>
              </a:spcAft>
              <a:defRPr/>
            </a:lvl1pPr>
            <a:lvl2pPr marL="457189" marR="0" indent="0" algn="l" rtl="0">
              <a:spcBef>
                <a:spcPts val="0"/>
              </a:spcBef>
              <a:defRPr/>
            </a:lvl2pPr>
            <a:lvl3pPr marL="914377" marR="0" indent="0" algn="l" rtl="0">
              <a:spcBef>
                <a:spcPts val="0"/>
              </a:spcBef>
              <a:defRPr/>
            </a:lvl3pPr>
            <a:lvl4pPr marL="1371566" marR="0" indent="0" algn="l" rtl="0">
              <a:spcBef>
                <a:spcPts val="0"/>
              </a:spcBef>
              <a:defRPr/>
            </a:lvl4pPr>
            <a:lvl5pPr marL="1828754" marR="0" indent="0" algn="l" rtl="0">
              <a:spcBef>
                <a:spcPts val="0"/>
              </a:spcBef>
              <a:defRPr/>
            </a:lvl5pPr>
            <a:lvl6pPr marL="2285943" marR="0" indent="0" algn="l" rtl="0">
              <a:spcBef>
                <a:spcPts val="0"/>
              </a:spcBef>
              <a:defRPr/>
            </a:lvl6pPr>
            <a:lvl7pPr marL="2743131" marR="0" indent="0" algn="l" rtl="0">
              <a:spcBef>
                <a:spcPts val="0"/>
              </a:spcBef>
              <a:defRPr/>
            </a:lvl7pPr>
            <a:lvl8pPr marL="3200320" marR="0" indent="0" algn="l" rtl="0">
              <a:spcBef>
                <a:spcPts val="0"/>
              </a:spcBef>
              <a:defRPr/>
            </a:lvl8pPr>
            <a:lvl9pPr marL="3657509" marR="0" indent="0" algn="l" rtl="0">
              <a:spcBef>
                <a:spcPts val="0"/>
              </a:spcBef>
              <a:defRPr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0" name="Shape 60"/>
          <p:cNvSpPr txBox="1">
            <a:spLocks noGrp="1"/>
          </p:cNvSpPr>
          <p:nvPr>
            <p:ph type="dt" idx="10"/>
          </p:nvPr>
        </p:nvSpPr>
        <p:spPr>
          <a:xfrm>
            <a:off x="1080795" y="6451888"/>
            <a:ext cx="219074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spcAft>
                <a:spcPts val="0"/>
              </a:spcAft>
              <a:defRPr/>
            </a:lvl1pPr>
            <a:lvl2pPr marL="457189" marR="0" indent="0" algn="l" rtl="0">
              <a:spcBef>
                <a:spcPts val="0"/>
              </a:spcBef>
              <a:defRPr/>
            </a:lvl2pPr>
            <a:lvl3pPr marL="914377" marR="0" indent="0" algn="l" rtl="0">
              <a:spcBef>
                <a:spcPts val="0"/>
              </a:spcBef>
              <a:defRPr/>
            </a:lvl3pPr>
            <a:lvl4pPr marL="1371566" marR="0" indent="0" algn="l" rtl="0">
              <a:spcBef>
                <a:spcPts val="0"/>
              </a:spcBef>
              <a:defRPr/>
            </a:lvl4pPr>
            <a:lvl5pPr marL="1828754" marR="0" indent="0" algn="l" rtl="0">
              <a:spcBef>
                <a:spcPts val="0"/>
              </a:spcBef>
              <a:defRPr/>
            </a:lvl5pPr>
            <a:lvl6pPr marL="2285943" marR="0" indent="0" algn="l" rtl="0">
              <a:spcBef>
                <a:spcPts val="0"/>
              </a:spcBef>
              <a:defRPr/>
            </a:lvl6pPr>
            <a:lvl7pPr marL="2743131" marR="0" indent="0" algn="l" rtl="0">
              <a:spcBef>
                <a:spcPts val="0"/>
              </a:spcBef>
              <a:defRPr/>
            </a:lvl7pPr>
            <a:lvl8pPr marL="3200320" marR="0" indent="0" algn="l" rtl="0">
              <a:spcBef>
                <a:spcPts val="0"/>
              </a:spcBef>
              <a:defRPr/>
            </a:lvl8pPr>
            <a:lvl9pPr marL="3657509" marR="0" indent="0" algn="l" rtl="0">
              <a:spcBef>
                <a:spcPts val="0"/>
              </a:spcBef>
              <a:defRPr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1" name="Shape 61"/>
          <p:cNvSpPr/>
          <p:nvPr/>
        </p:nvSpPr>
        <p:spPr>
          <a:xfrm>
            <a:off x="0" y="1184823"/>
            <a:ext cx="12192000" cy="369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62" name="Shape 62"/>
          <p:cNvSpPr txBox="1">
            <a:spLocks noGrp="1"/>
          </p:cNvSpPr>
          <p:nvPr>
            <p:ph type="title"/>
          </p:nvPr>
        </p:nvSpPr>
        <p:spPr>
          <a:xfrm>
            <a:off x="486835" y="1336419"/>
            <a:ext cx="11101916" cy="64123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l" rtl="0">
              <a:spcBef>
                <a:spcPts val="0"/>
              </a:spcBef>
              <a:spcAft>
                <a:spcPts val="0"/>
              </a:spcAft>
              <a:defRPr/>
            </a:lvl1pPr>
            <a:lvl2pPr algn="l" rtl="0">
              <a:spcBef>
                <a:spcPts val="0"/>
              </a:spcBef>
              <a:spcAft>
                <a:spcPts val="0"/>
              </a:spcAft>
              <a:defRPr/>
            </a:lvl2pPr>
            <a:lvl3pPr algn="l" rtl="0">
              <a:spcBef>
                <a:spcPts val="0"/>
              </a:spcBef>
              <a:spcAft>
                <a:spcPts val="0"/>
              </a:spcAft>
              <a:defRPr/>
            </a:lvl3pPr>
            <a:lvl4pPr algn="l" rtl="0">
              <a:spcBef>
                <a:spcPts val="0"/>
              </a:spcBef>
              <a:spcAft>
                <a:spcPts val="0"/>
              </a:spcAft>
              <a:defRPr/>
            </a:lvl4pPr>
            <a:lvl5pPr algn="l" rtl="0">
              <a:spcBef>
                <a:spcPts val="0"/>
              </a:spcBef>
              <a:spcAft>
                <a:spcPts val="0"/>
              </a:spcAft>
              <a:defRPr/>
            </a:lvl5pPr>
            <a:lvl6pPr marL="457189" algn="l" rtl="0">
              <a:spcBef>
                <a:spcPts val="0"/>
              </a:spcBef>
              <a:spcAft>
                <a:spcPts val="0"/>
              </a:spcAft>
              <a:defRPr/>
            </a:lvl6pPr>
            <a:lvl7pPr marL="914377" algn="l" rtl="0">
              <a:spcBef>
                <a:spcPts val="0"/>
              </a:spcBef>
              <a:spcAft>
                <a:spcPts val="0"/>
              </a:spcAft>
              <a:defRPr/>
            </a:lvl7pPr>
            <a:lvl8pPr marL="1371566" algn="l" rtl="0">
              <a:spcBef>
                <a:spcPts val="0"/>
              </a:spcBef>
              <a:spcAft>
                <a:spcPts val="0"/>
              </a:spcAft>
              <a:defRPr/>
            </a:lvl8pPr>
            <a:lvl9pPr marL="1828754" algn="l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body" idx="3"/>
          </p:nvPr>
        </p:nvSpPr>
        <p:spPr>
          <a:xfrm>
            <a:off x="7224218" y="6451603"/>
            <a:ext cx="4421036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indent="0" algn="r" rtl="0">
              <a:spcBef>
                <a:spcPts val="0"/>
              </a:spcBef>
              <a:buClr>
                <a:schemeClr val="lt1"/>
              </a:buClr>
              <a:buFont typeface="Verdana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7981755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bg>
      <p:bgPr>
        <a:gradFill>
          <a:gsLst>
            <a:gs pos="0">
              <a:schemeClr val="lt1"/>
            </a:gs>
            <a:gs pos="100000">
              <a:srgbClr val="949494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1828802" y="2743200"/>
            <a:ext cx="9497484" cy="16732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indent="0" rtl="0">
              <a:spcBef>
                <a:spcPts val="0"/>
              </a:spcBef>
              <a:buClr>
                <a:schemeClr val="dk2"/>
              </a:buClr>
              <a:buFont typeface="Verdana"/>
              <a:buNone/>
              <a:defRPr/>
            </a:lvl1pPr>
            <a:lvl2pPr rtl="0">
              <a:spcBef>
                <a:spcPts val="0"/>
              </a:spcBef>
              <a:buClr>
                <a:srgbClr val="888888"/>
              </a:buClr>
              <a:buFont typeface="Verdana"/>
              <a:buNone/>
              <a:defRPr/>
            </a:lvl2pPr>
            <a:lvl3pPr rtl="0">
              <a:spcBef>
                <a:spcPts val="0"/>
              </a:spcBef>
              <a:buClr>
                <a:srgbClr val="888888"/>
              </a:buClr>
              <a:buFont typeface="Verdana"/>
              <a:buNone/>
              <a:defRPr/>
            </a:lvl3pPr>
            <a:lvl4pPr rtl="0">
              <a:spcBef>
                <a:spcPts val="0"/>
              </a:spcBef>
              <a:buClr>
                <a:srgbClr val="888888"/>
              </a:buClr>
              <a:buFont typeface="Verdana"/>
              <a:buNone/>
              <a:defRPr/>
            </a:lvl4pPr>
            <a:lvl5pPr rtl="0">
              <a:spcBef>
                <a:spcPts val="0"/>
              </a:spcBef>
              <a:buClr>
                <a:srgbClr val="888888"/>
              </a:buClr>
              <a:buFont typeface="Verdana"/>
              <a:buNone/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7" name="Shape 77"/>
          <p:cNvSpPr/>
          <p:nvPr/>
        </p:nvSpPr>
        <p:spPr>
          <a:xfrm>
            <a:off x="0" y="1910855"/>
            <a:ext cx="12192000" cy="36929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lIns="91425" tIns="45700" rIns="91425" bIns="45700" anchor="ctr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78" name="Shape 78"/>
          <p:cNvSpPr txBox="1">
            <a:spLocks noGrp="1"/>
          </p:cNvSpPr>
          <p:nvPr>
            <p:ph type="title"/>
          </p:nvPr>
        </p:nvSpPr>
        <p:spPr>
          <a:xfrm>
            <a:off x="1828802" y="1600203"/>
            <a:ext cx="10159999" cy="990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l" rtl="0">
              <a:spcBef>
                <a:spcPts val="0"/>
              </a:spcBef>
              <a:buClr>
                <a:srgbClr val="FFFFFF"/>
              </a:buClr>
              <a:buFont typeface="Verdana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pic>
        <p:nvPicPr>
          <p:cNvPr id="79" name="Shape 7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" y="0"/>
            <a:ext cx="12191991" cy="1247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Shape 8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" y="6242670"/>
            <a:ext cx="12191997" cy="609599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Shape 81"/>
          <p:cNvSpPr txBox="1"/>
          <p:nvPr/>
        </p:nvSpPr>
        <p:spPr>
          <a:xfrm>
            <a:off x="172510" y="6521571"/>
            <a:ext cx="478367" cy="307736"/>
          </a:xfrm>
          <a:prstGeom prst="rect">
            <a:avLst/>
          </a:prstGeom>
          <a:noFill/>
          <a:ln>
            <a:noFill/>
          </a:ln>
        </p:spPr>
        <p:txBody>
          <a:bodyPr lIns="0" tIns="45700" rIns="91425" bIns="45700" anchor="ctr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Verdana"/>
              <a:buNone/>
              <a:tabLst/>
              <a:defRPr/>
            </a:pPr>
            <a:r>
              <a:rPr kumimoji="0" lang="id-ID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</a:p>
        </p:txBody>
      </p:sp>
      <p:sp>
        <p:nvSpPr>
          <p:cNvPr id="82" name="Shape 82"/>
          <p:cNvSpPr txBox="1"/>
          <p:nvPr/>
        </p:nvSpPr>
        <p:spPr>
          <a:xfrm>
            <a:off x="733424" y="6548436"/>
            <a:ext cx="2190749" cy="254004"/>
          </a:xfrm>
          <a:prstGeom prst="rect">
            <a:avLst/>
          </a:prstGeom>
          <a:noFill/>
          <a:ln>
            <a:noFill/>
          </a:ln>
        </p:spPr>
        <p:txBody>
          <a:bodyPr lIns="0" tIns="45700" rIns="91425" bIns="45700" anchor="ctr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Verdana"/>
              <a:buNone/>
              <a:tabLst/>
              <a:defRPr/>
            </a:pPr>
            <a:r>
              <a:rPr kumimoji="0" lang="id-ID" sz="1051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8/25/2014</a:t>
            </a:r>
          </a:p>
        </p:txBody>
      </p:sp>
    </p:spTree>
    <p:extLst>
      <p:ext uri="{BB962C8B-B14F-4D97-AF65-F5344CB8AC3E}">
        <p14:creationId xmlns:p14="http://schemas.microsoft.com/office/powerpoint/2010/main" val="338925401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4"/>
          </p:nvPr>
        </p:nvSpPr>
        <p:spPr>
          <a:xfrm>
            <a:off x="487680" y="2009549"/>
            <a:ext cx="11101917" cy="402549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Slide Number Placeholder 1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F2884EB-C6E3-684C-A39B-0E652C4E0E60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Arial"/>
                <a:sym typeface="Arial"/>
              </a:rPr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Arial"/>
              <a:sym typeface="Arial"/>
            </a:endParaRPr>
          </a:p>
        </p:txBody>
      </p:sp>
      <p:sp>
        <p:nvSpPr>
          <p:cNvPr id="6" name="Date Placeholder 2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37D54C-61CE-1041-9449-8583DE2630BB}" type="datetime1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Arial"/>
                <a:sym typeface="Arial"/>
              </a:rPr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3/16/2021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Arial"/>
              <a:sym typeface="Arial"/>
            </a:endParaRPr>
          </a:p>
        </p:txBody>
      </p:sp>
      <p:sp>
        <p:nvSpPr>
          <p:cNvPr id="2" name="Rectangle 1"/>
          <p:cNvSpPr/>
          <p:nvPr userDrawn="1"/>
        </p:nvSpPr>
        <p:spPr>
          <a:xfrm>
            <a:off x="0" y="1242942"/>
            <a:ext cx="12192000" cy="25305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Arial"/>
            </a:endParaRPr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7" hasCustomPrompt="1"/>
          </p:nvPr>
        </p:nvSpPr>
        <p:spPr>
          <a:xfrm>
            <a:off x="7224218" y="6451600"/>
            <a:ext cx="4421037" cy="365125"/>
          </a:xfrm>
        </p:spPr>
        <p:txBody>
          <a:bodyPr anchor="ctr"/>
          <a:lstStyle>
            <a:lvl1pPr marL="0" indent="0" algn="r">
              <a:buFontTx/>
              <a:buNone/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Kode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Nama</a:t>
            </a:r>
            <a:r>
              <a:rPr lang="en-US" dirty="0"/>
              <a:t> </a:t>
            </a:r>
            <a:r>
              <a:rPr lang="en-US" dirty="0" err="1"/>
              <a:t>mata</a:t>
            </a:r>
            <a:r>
              <a:rPr lang="en-US" dirty="0"/>
              <a:t> </a:t>
            </a:r>
            <a:r>
              <a:rPr lang="en-US" dirty="0" err="1"/>
              <a:t>Kuliah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3559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 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0540D16-EBF5-0D44-A21F-B32E9F609578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" name="Date Placeholder 2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616975-30F2-B74D-B90F-E83C4C9562E7}" type="datetime1">
              <a:rPr kumimoji="0" lang="en-US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3/16/2021</a:t>
            </a:fld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0" y="1242941"/>
            <a:ext cx="12192000" cy="25305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0"/>
          <p:cNvSpPr>
            <a:spLocks noGrp="1"/>
          </p:cNvSpPr>
          <p:nvPr>
            <p:ph type="body" sz="quarter" idx="17" hasCustomPrompt="1"/>
          </p:nvPr>
        </p:nvSpPr>
        <p:spPr>
          <a:xfrm>
            <a:off x="7224218" y="6451601"/>
            <a:ext cx="4421037" cy="365125"/>
          </a:xfrm>
        </p:spPr>
        <p:txBody>
          <a:bodyPr anchor="ctr"/>
          <a:lstStyle>
            <a:lvl1pPr marL="0" indent="0" algn="r">
              <a:buFontTx/>
              <a:buNone/>
              <a:defRPr sz="1050">
                <a:solidFill>
                  <a:schemeClr val="bg1"/>
                </a:solidFill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 sz="105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Kode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Nama</a:t>
            </a:r>
            <a:r>
              <a:rPr lang="en-US" dirty="0"/>
              <a:t> </a:t>
            </a:r>
            <a:r>
              <a:rPr lang="en-US" dirty="0" err="1"/>
              <a:t>mata</a:t>
            </a:r>
            <a:r>
              <a:rPr lang="en-US" dirty="0"/>
              <a:t> </a:t>
            </a:r>
            <a:r>
              <a:rPr lang="en-US" dirty="0" err="1"/>
              <a:t>Kuliah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236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 2 Column Slide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 txBox="1">
            <a:spLocks noGrp="1"/>
          </p:cNvSpPr>
          <p:nvPr>
            <p:ph type="body" idx="1"/>
          </p:nvPr>
        </p:nvSpPr>
        <p:spPr>
          <a:xfrm>
            <a:off x="499768" y="2009550"/>
            <a:ext cx="5380565" cy="400231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6066" indent="-140331" algn="l" rtl="0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Font typeface="Verdana"/>
              <a:buChar char="•"/>
              <a:defRPr/>
            </a:lvl1pPr>
            <a:lvl2pPr marL="593710" indent="-60324" algn="l" rtl="0">
              <a:spcBef>
                <a:spcPts val="800"/>
              </a:spcBef>
              <a:spcAft>
                <a:spcPts val="0"/>
              </a:spcAft>
              <a:buClr>
                <a:srgbClr val="595959"/>
              </a:buClr>
              <a:buFont typeface="Verdana"/>
              <a:buChar char="–"/>
              <a:defRPr/>
            </a:lvl2pPr>
            <a:lvl3pPr marL="822305" indent="-73024" algn="l" rtl="0">
              <a:spcBef>
                <a:spcPts val="700"/>
              </a:spcBef>
              <a:spcAft>
                <a:spcPts val="0"/>
              </a:spcAft>
              <a:buClr>
                <a:srgbClr val="595959"/>
              </a:buClr>
              <a:buFont typeface="Verdana"/>
              <a:buChar char="▪"/>
              <a:defRPr/>
            </a:lvl3pPr>
            <a:lvl4pPr marL="1050899" indent="-85723" algn="l" rtl="0"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Font typeface="Verdana"/>
              <a:buChar char="–"/>
              <a:defRPr/>
            </a:lvl4pPr>
            <a:lvl5pPr marL="1233457" indent="-90484" algn="l" rtl="0">
              <a:spcBef>
                <a:spcPts val="600"/>
              </a:spcBef>
              <a:spcAft>
                <a:spcPts val="0"/>
              </a:spcAft>
              <a:buClr>
                <a:srgbClr val="7F7F7F"/>
              </a:buClr>
              <a:buFont typeface="Verdana"/>
              <a:buChar char="▪"/>
              <a:defRPr/>
            </a:lvl5pPr>
            <a:lvl6pPr marL="2514537" indent="-101597" algn="l" rtl="0">
              <a:spcBef>
                <a:spcPts val="400"/>
              </a:spcBef>
              <a:buClr>
                <a:schemeClr val="dk1"/>
              </a:buClr>
              <a:buFont typeface="Verdana"/>
              <a:buChar char="•"/>
              <a:defRPr/>
            </a:lvl6pPr>
            <a:lvl7pPr marL="2971726" indent="-101597" algn="l" rtl="0">
              <a:spcBef>
                <a:spcPts val="400"/>
              </a:spcBef>
              <a:buClr>
                <a:schemeClr val="dk1"/>
              </a:buClr>
              <a:buFont typeface="Verdana"/>
              <a:buChar char="•"/>
              <a:defRPr/>
            </a:lvl7pPr>
            <a:lvl8pPr marL="3428914" indent="-101597" algn="l" rtl="0">
              <a:spcBef>
                <a:spcPts val="400"/>
              </a:spcBef>
              <a:buClr>
                <a:schemeClr val="dk1"/>
              </a:buClr>
              <a:buFont typeface="Verdana"/>
              <a:buChar char="•"/>
              <a:defRPr/>
            </a:lvl8pPr>
            <a:lvl9pPr marL="3886103" indent="-101597" algn="l" rtl="0">
              <a:spcBef>
                <a:spcPts val="400"/>
              </a:spcBef>
              <a:buClr>
                <a:schemeClr val="dk1"/>
              </a:buClr>
              <a:buFont typeface="Verdana"/>
              <a:buChar char="•"/>
              <a:defRPr/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body" idx="2"/>
          </p:nvPr>
        </p:nvSpPr>
        <p:spPr>
          <a:xfrm>
            <a:off x="6318484" y="2009550"/>
            <a:ext cx="5380565" cy="400231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6066" indent="-140331" algn="l" rtl="0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Font typeface="Verdana"/>
              <a:buChar char="•"/>
              <a:defRPr/>
            </a:lvl1pPr>
            <a:lvl2pPr marL="593710" indent="-60324" algn="l" rtl="0">
              <a:spcBef>
                <a:spcPts val="800"/>
              </a:spcBef>
              <a:spcAft>
                <a:spcPts val="0"/>
              </a:spcAft>
              <a:buClr>
                <a:srgbClr val="595959"/>
              </a:buClr>
              <a:buFont typeface="Verdana"/>
              <a:buChar char="–"/>
              <a:defRPr/>
            </a:lvl2pPr>
            <a:lvl3pPr marL="822305" indent="-73024" algn="l" rtl="0">
              <a:spcBef>
                <a:spcPts val="700"/>
              </a:spcBef>
              <a:spcAft>
                <a:spcPts val="0"/>
              </a:spcAft>
              <a:buClr>
                <a:srgbClr val="595959"/>
              </a:buClr>
              <a:buFont typeface="Verdana"/>
              <a:buChar char="▪"/>
              <a:defRPr/>
            </a:lvl3pPr>
            <a:lvl4pPr marL="1050899" indent="-85723" algn="l" rtl="0"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Font typeface="Verdana"/>
              <a:buChar char="–"/>
              <a:defRPr/>
            </a:lvl4pPr>
            <a:lvl5pPr marL="1233457" indent="-90484" algn="l" rtl="0">
              <a:spcBef>
                <a:spcPts val="600"/>
              </a:spcBef>
              <a:spcAft>
                <a:spcPts val="0"/>
              </a:spcAft>
              <a:buClr>
                <a:srgbClr val="7F7F7F"/>
              </a:buClr>
              <a:buFont typeface="Verdana"/>
              <a:buChar char="▪"/>
              <a:defRPr/>
            </a:lvl5pPr>
            <a:lvl6pPr marL="2514537" indent="-101597" algn="l" rtl="0">
              <a:spcBef>
                <a:spcPts val="400"/>
              </a:spcBef>
              <a:buClr>
                <a:schemeClr val="dk1"/>
              </a:buClr>
              <a:buFont typeface="Verdana"/>
              <a:buChar char="•"/>
              <a:defRPr/>
            </a:lvl6pPr>
            <a:lvl7pPr marL="2971726" indent="-101597" algn="l" rtl="0">
              <a:spcBef>
                <a:spcPts val="400"/>
              </a:spcBef>
              <a:buClr>
                <a:schemeClr val="dk1"/>
              </a:buClr>
              <a:buFont typeface="Verdana"/>
              <a:buChar char="•"/>
              <a:defRPr/>
            </a:lvl7pPr>
            <a:lvl8pPr marL="3428914" indent="-101597" algn="l" rtl="0">
              <a:spcBef>
                <a:spcPts val="400"/>
              </a:spcBef>
              <a:buClr>
                <a:schemeClr val="dk1"/>
              </a:buClr>
              <a:buFont typeface="Verdana"/>
              <a:buChar char="•"/>
              <a:defRPr/>
            </a:lvl8pPr>
            <a:lvl9pPr marL="3886103" indent="-101597" algn="l" rtl="0">
              <a:spcBef>
                <a:spcPts val="400"/>
              </a:spcBef>
              <a:buClr>
                <a:schemeClr val="dk1"/>
              </a:buClr>
              <a:buFont typeface="Verdana"/>
              <a:buChar char="•"/>
              <a:defRPr/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sldNum" idx="12"/>
          </p:nvPr>
        </p:nvSpPr>
        <p:spPr>
          <a:xfrm>
            <a:off x="519883" y="6451894"/>
            <a:ext cx="478367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spcAft>
                <a:spcPts val="0"/>
              </a:spcAft>
              <a:defRPr/>
            </a:lvl1pPr>
            <a:lvl2pPr marL="457189" marR="0" indent="0" algn="l" rtl="0">
              <a:spcBef>
                <a:spcPts val="0"/>
              </a:spcBef>
              <a:defRPr/>
            </a:lvl2pPr>
            <a:lvl3pPr marL="914377" marR="0" indent="0" algn="l" rtl="0">
              <a:spcBef>
                <a:spcPts val="0"/>
              </a:spcBef>
              <a:defRPr/>
            </a:lvl3pPr>
            <a:lvl4pPr marL="1371566" marR="0" indent="0" algn="l" rtl="0">
              <a:spcBef>
                <a:spcPts val="0"/>
              </a:spcBef>
              <a:defRPr/>
            </a:lvl4pPr>
            <a:lvl5pPr marL="1828754" marR="0" indent="0" algn="l" rtl="0">
              <a:spcBef>
                <a:spcPts val="0"/>
              </a:spcBef>
              <a:defRPr/>
            </a:lvl5pPr>
            <a:lvl6pPr marL="2285943" marR="0" indent="0" algn="l" rtl="0">
              <a:spcBef>
                <a:spcPts val="0"/>
              </a:spcBef>
              <a:defRPr/>
            </a:lvl6pPr>
            <a:lvl7pPr marL="2743131" marR="0" indent="0" algn="l" rtl="0">
              <a:spcBef>
                <a:spcPts val="0"/>
              </a:spcBef>
              <a:defRPr/>
            </a:lvl7pPr>
            <a:lvl8pPr marL="3200320" marR="0" indent="0" algn="l" rtl="0">
              <a:spcBef>
                <a:spcPts val="0"/>
              </a:spcBef>
              <a:defRPr/>
            </a:lvl8pPr>
            <a:lvl9pPr marL="3657509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dt" idx="10"/>
          </p:nvPr>
        </p:nvSpPr>
        <p:spPr>
          <a:xfrm>
            <a:off x="1080796" y="6451894"/>
            <a:ext cx="219074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spcAft>
                <a:spcPts val="0"/>
              </a:spcAft>
              <a:defRPr/>
            </a:lvl1pPr>
            <a:lvl2pPr marL="457189" marR="0" indent="0" algn="l" rtl="0">
              <a:spcBef>
                <a:spcPts val="0"/>
              </a:spcBef>
              <a:defRPr/>
            </a:lvl2pPr>
            <a:lvl3pPr marL="914377" marR="0" indent="0" algn="l" rtl="0">
              <a:spcBef>
                <a:spcPts val="0"/>
              </a:spcBef>
              <a:defRPr/>
            </a:lvl3pPr>
            <a:lvl4pPr marL="1371566" marR="0" indent="0" algn="l" rtl="0">
              <a:spcBef>
                <a:spcPts val="0"/>
              </a:spcBef>
              <a:defRPr/>
            </a:lvl4pPr>
            <a:lvl5pPr marL="1828754" marR="0" indent="0" algn="l" rtl="0">
              <a:spcBef>
                <a:spcPts val="0"/>
              </a:spcBef>
              <a:defRPr/>
            </a:lvl5pPr>
            <a:lvl6pPr marL="2285943" marR="0" indent="0" algn="l" rtl="0">
              <a:spcBef>
                <a:spcPts val="0"/>
              </a:spcBef>
              <a:defRPr/>
            </a:lvl6pPr>
            <a:lvl7pPr marL="2743131" marR="0" indent="0" algn="l" rtl="0">
              <a:spcBef>
                <a:spcPts val="0"/>
              </a:spcBef>
              <a:defRPr/>
            </a:lvl7pPr>
            <a:lvl8pPr marL="3200320" marR="0" indent="0" algn="l" rtl="0">
              <a:spcBef>
                <a:spcPts val="0"/>
              </a:spcBef>
              <a:defRPr/>
            </a:lvl8pPr>
            <a:lvl9pPr marL="3657509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4" name="Shape 44"/>
          <p:cNvSpPr/>
          <p:nvPr/>
        </p:nvSpPr>
        <p:spPr>
          <a:xfrm>
            <a:off x="0" y="1184829"/>
            <a:ext cx="12192000" cy="369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486831" y="1336425"/>
            <a:ext cx="11212216" cy="64123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l" rtl="0">
              <a:spcBef>
                <a:spcPts val="0"/>
              </a:spcBef>
              <a:spcAft>
                <a:spcPts val="0"/>
              </a:spcAft>
              <a:defRPr/>
            </a:lvl1pPr>
            <a:lvl2pPr algn="l" rtl="0">
              <a:spcBef>
                <a:spcPts val="0"/>
              </a:spcBef>
              <a:spcAft>
                <a:spcPts val="0"/>
              </a:spcAft>
              <a:defRPr/>
            </a:lvl2pPr>
            <a:lvl3pPr algn="l" rtl="0">
              <a:spcBef>
                <a:spcPts val="0"/>
              </a:spcBef>
              <a:spcAft>
                <a:spcPts val="0"/>
              </a:spcAft>
              <a:defRPr/>
            </a:lvl3pPr>
            <a:lvl4pPr algn="l" rtl="0">
              <a:spcBef>
                <a:spcPts val="0"/>
              </a:spcBef>
              <a:spcAft>
                <a:spcPts val="0"/>
              </a:spcAft>
              <a:defRPr/>
            </a:lvl4pPr>
            <a:lvl5pPr algn="l" rtl="0">
              <a:spcBef>
                <a:spcPts val="0"/>
              </a:spcBef>
              <a:spcAft>
                <a:spcPts val="0"/>
              </a:spcAft>
              <a:defRPr/>
            </a:lvl5pPr>
            <a:lvl6pPr marL="457189" algn="l" rtl="0">
              <a:spcBef>
                <a:spcPts val="0"/>
              </a:spcBef>
              <a:spcAft>
                <a:spcPts val="0"/>
              </a:spcAft>
              <a:defRPr/>
            </a:lvl6pPr>
            <a:lvl7pPr marL="914377" algn="l" rtl="0">
              <a:spcBef>
                <a:spcPts val="0"/>
              </a:spcBef>
              <a:spcAft>
                <a:spcPts val="0"/>
              </a:spcAft>
              <a:defRPr/>
            </a:lvl7pPr>
            <a:lvl8pPr marL="1371566" algn="l" rtl="0">
              <a:spcBef>
                <a:spcPts val="0"/>
              </a:spcBef>
              <a:spcAft>
                <a:spcPts val="0"/>
              </a:spcAft>
              <a:defRPr/>
            </a:lvl8pPr>
            <a:lvl9pPr marL="1828754" algn="l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3"/>
          </p:nvPr>
        </p:nvSpPr>
        <p:spPr>
          <a:xfrm>
            <a:off x="7224219" y="6451609"/>
            <a:ext cx="4421036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indent="0" algn="r" rtl="0">
              <a:spcBef>
                <a:spcPts val="0"/>
              </a:spcBef>
              <a:buClr>
                <a:schemeClr val="lt1"/>
              </a:buClr>
              <a:buFont typeface="Verdana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417841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mparison Slide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 txBox="1">
            <a:spLocks noGrp="1"/>
          </p:cNvSpPr>
          <p:nvPr>
            <p:ph type="body" idx="1"/>
          </p:nvPr>
        </p:nvSpPr>
        <p:spPr>
          <a:xfrm>
            <a:off x="489184" y="1645919"/>
            <a:ext cx="5380328" cy="78982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indent="0" algn="ctr" rtl="0">
              <a:lnSpc>
                <a:spcPct val="115384"/>
              </a:lnSpc>
              <a:spcBef>
                <a:spcPts val="0"/>
              </a:spcBef>
              <a:buFont typeface="Verdana"/>
              <a:buNone/>
              <a:defRPr/>
            </a:lvl1pPr>
            <a:lvl2pPr marL="457189" indent="0" rtl="0">
              <a:spcBef>
                <a:spcPts val="0"/>
              </a:spcBef>
              <a:buFont typeface="Verdana"/>
              <a:buNone/>
              <a:defRPr/>
            </a:lvl2pPr>
            <a:lvl3pPr marL="914377" indent="0" rtl="0">
              <a:spcBef>
                <a:spcPts val="0"/>
              </a:spcBef>
              <a:buFont typeface="Verdana"/>
              <a:buNone/>
              <a:defRPr/>
            </a:lvl3pPr>
            <a:lvl4pPr marL="1371566" indent="0" rtl="0">
              <a:spcBef>
                <a:spcPts val="0"/>
              </a:spcBef>
              <a:buFont typeface="Verdana"/>
              <a:buNone/>
              <a:defRPr/>
            </a:lvl4pPr>
            <a:lvl5pPr marL="1828754" indent="0" rtl="0">
              <a:spcBef>
                <a:spcPts val="0"/>
              </a:spcBef>
              <a:buFont typeface="Verdana"/>
              <a:buNone/>
              <a:defRPr/>
            </a:lvl5pPr>
            <a:lvl6pPr marL="2285943" indent="0" rtl="0">
              <a:spcBef>
                <a:spcPts val="0"/>
              </a:spcBef>
              <a:buFont typeface="Verdana"/>
              <a:buNone/>
              <a:defRPr/>
            </a:lvl6pPr>
            <a:lvl7pPr marL="2743131" indent="0" rtl="0">
              <a:spcBef>
                <a:spcPts val="0"/>
              </a:spcBef>
              <a:buFont typeface="Verdana"/>
              <a:buNone/>
              <a:defRPr/>
            </a:lvl7pPr>
            <a:lvl8pPr marL="3200320" indent="0" rtl="0">
              <a:spcBef>
                <a:spcPts val="0"/>
              </a:spcBef>
              <a:buFont typeface="Verdana"/>
              <a:buNone/>
              <a:defRPr/>
            </a:lvl8pPr>
            <a:lvl9pPr marL="3657509" indent="0" rtl="0">
              <a:spcBef>
                <a:spcPts val="0"/>
              </a:spcBef>
              <a:buFont typeface="Verdana"/>
              <a:buNone/>
              <a:defRPr/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body" idx="2"/>
          </p:nvPr>
        </p:nvSpPr>
        <p:spPr>
          <a:xfrm>
            <a:off x="6271683" y="1645919"/>
            <a:ext cx="5393500" cy="78982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indent="0" algn="ctr" rtl="0">
              <a:lnSpc>
                <a:spcPct val="115384"/>
              </a:lnSpc>
              <a:spcBef>
                <a:spcPts val="0"/>
              </a:spcBef>
              <a:buFont typeface="Verdana"/>
              <a:buNone/>
              <a:defRPr/>
            </a:lvl1pPr>
            <a:lvl2pPr marL="457189" indent="0" rtl="0">
              <a:spcBef>
                <a:spcPts val="0"/>
              </a:spcBef>
              <a:buFont typeface="Verdana"/>
              <a:buNone/>
              <a:defRPr/>
            </a:lvl2pPr>
            <a:lvl3pPr marL="914377" indent="0" rtl="0">
              <a:spcBef>
                <a:spcPts val="0"/>
              </a:spcBef>
              <a:buFont typeface="Verdana"/>
              <a:buNone/>
              <a:defRPr/>
            </a:lvl3pPr>
            <a:lvl4pPr marL="1371566" indent="0" rtl="0">
              <a:spcBef>
                <a:spcPts val="0"/>
              </a:spcBef>
              <a:buFont typeface="Verdana"/>
              <a:buNone/>
              <a:defRPr/>
            </a:lvl4pPr>
            <a:lvl5pPr marL="1828754" indent="0" rtl="0">
              <a:spcBef>
                <a:spcPts val="0"/>
              </a:spcBef>
              <a:buFont typeface="Verdana"/>
              <a:buNone/>
              <a:defRPr/>
            </a:lvl5pPr>
            <a:lvl6pPr marL="2285943" indent="0" rtl="0">
              <a:spcBef>
                <a:spcPts val="0"/>
              </a:spcBef>
              <a:buFont typeface="Verdana"/>
              <a:buNone/>
              <a:defRPr/>
            </a:lvl6pPr>
            <a:lvl7pPr marL="2743131" indent="0" rtl="0">
              <a:spcBef>
                <a:spcPts val="0"/>
              </a:spcBef>
              <a:buFont typeface="Verdana"/>
              <a:buNone/>
              <a:defRPr/>
            </a:lvl7pPr>
            <a:lvl8pPr marL="3200320" indent="0" rtl="0">
              <a:spcBef>
                <a:spcPts val="0"/>
              </a:spcBef>
              <a:buFont typeface="Verdana"/>
              <a:buNone/>
              <a:defRPr/>
            </a:lvl8pPr>
            <a:lvl9pPr marL="3657509" indent="0" rtl="0">
              <a:spcBef>
                <a:spcPts val="0"/>
              </a:spcBef>
              <a:buFont typeface="Verdana"/>
              <a:buNone/>
              <a:defRPr/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body" idx="3"/>
          </p:nvPr>
        </p:nvSpPr>
        <p:spPr>
          <a:xfrm>
            <a:off x="476249" y="2659072"/>
            <a:ext cx="5393267" cy="3352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6066" indent="-140331" algn="l" rtl="0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Font typeface="Verdana"/>
              <a:buChar char="•"/>
              <a:defRPr/>
            </a:lvl1pPr>
            <a:lvl2pPr marL="593710" indent="-60324" algn="l" rtl="0">
              <a:spcBef>
                <a:spcPts val="800"/>
              </a:spcBef>
              <a:spcAft>
                <a:spcPts val="0"/>
              </a:spcAft>
              <a:buClr>
                <a:srgbClr val="595959"/>
              </a:buClr>
              <a:buFont typeface="Verdana"/>
              <a:buChar char="–"/>
              <a:defRPr/>
            </a:lvl2pPr>
            <a:lvl3pPr marL="822305" indent="-73024" algn="l" rtl="0">
              <a:spcBef>
                <a:spcPts val="700"/>
              </a:spcBef>
              <a:spcAft>
                <a:spcPts val="0"/>
              </a:spcAft>
              <a:buClr>
                <a:srgbClr val="595959"/>
              </a:buClr>
              <a:buFont typeface="Verdana"/>
              <a:buChar char="▪"/>
              <a:defRPr/>
            </a:lvl3pPr>
            <a:lvl4pPr marL="1050899" indent="-85723" algn="l" rtl="0"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Font typeface="Verdana"/>
              <a:buChar char="–"/>
              <a:defRPr/>
            </a:lvl4pPr>
            <a:lvl5pPr marL="1233457" indent="-90484" algn="l" rtl="0">
              <a:spcBef>
                <a:spcPts val="600"/>
              </a:spcBef>
              <a:spcAft>
                <a:spcPts val="0"/>
              </a:spcAft>
              <a:buClr>
                <a:srgbClr val="7F7F7F"/>
              </a:buClr>
              <a:buFont typeface="Verdana"/>
              <a:buChar char="▪"/>
              <a:defRPr/>
            </a:lvl5pPr>
            <a:lvl6pPr marL="2514537" indent="-101597" algn="l" rtl="0">
              <a:spcBef>
                <a:spcPts val="400"/>
              </a:spcBef>
              <a:buClr>
                <a:schemeClr val="dk1"/>
              </a:buClr>
              <a:buFont typeface="Verdana"/>
              <a:buChar char="•"/>
              <a:defRPr/>
            </a:lvl6pPr>
            <a:lvl7pPr marL="2971726" indent="-101597" algn="l" rtl="0">
              <a:spcBef>
                <a:spcPts val="400"/>
              </a:spcBef>
              <a:buClr>
                <a:schemeClr val="dk1"/>
              </a:buClr>
              <a:buFont typeface="Verdana"/>
              <a:buChar char="•"/>
              <a:defRPr/>
            </a:lvl7pPr>
            <a:lvl8pPr marL="3428914" indent="-101597" algn="l" rtl="0">
              <a:spcBef>
                <a:spcPts val="400"/>
              </a:spcBef>
              <a:buClr>
                <a:schemeClr val="dk1"/>
              </a:buClr>
              <a:buFont typeface="Verdana"/>
              <a:buChar char="•"/>
              <a:defRPr/>
            </a:lvl8pPr>
            <a:lvl9pPr marL="3886103" indent="-101597" algn="l" rtl="0">
              <a:spcBef>
                <a:spcPts val="400"/>
              </a:spcBef>
              <a:buClr>
                <a:schemeClr val="dk1"/>
              </a:buClr>
              <a:buFont typeface="Verdana"/>
              <a:buChar char="•"/>
              <a:defRPr/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body" idx="4"/>
          </p:nvPr>
        </p:nvSpPr>
        <p:spPr>
          <a:xfrm>
            <a:off x="6271685" y="2659072"/>
            <a:ext cx="5393267" cy="3352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6066" indent="-140331" algn="l" rtl="0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Font typeface="Verdana"/>
              <a:buChar char="•"/>
              <a:defRPr/>
            </a:lvl1pPr>
            <a:lvl2pPr marL="593710" indent="-60324" algn="l" rtl="0">
              <a:spcBef>
                <a:spcPts val="800"/>
              </a:spcBef>
              <a:spcAft>
                <a:spcPts val="0"/>
              </a:spcAft>
              <a:buClr>
                <a:srgbClr val="595959"/>
              </a:buClr>
              <a:buFont typeface="Verdana"/>
              <a:buChar char="–"/>
              <a:defRPr/>
            </a:lvl2pPr>
            <a:lvl3pPr marL="822305" indent="-73024" algn="l" rtl="0">
              <a:spcBef>
                <a:spcPts val="700"/>
              </a:spcBef>
              <a:spcAft>
                <a:spcPts val="0"/>
              </a:spcAft>
              <a:buClr>
                <a:srgbClr val="595959"/>
              </a:buClr>
              <a:buFont typeface="Verdana"/>
              <a:buChar char="▪"/>
              <a:defRPr/>
            </a:lvl3pPr>
            <a:lvl4pPr marL="1050899" indent="-85723" algn="l" rtl="0"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Font typeface="Verdana"/>
              <a:buChar char="–"/>
              <a:defRPr/>
            </a:lvl4pPr>
            <a:lvl5pPr marL="1233457" indent="-90484" algn="l" rtl="0">
              <a:spcBef>
                <a:spcPts val="600"/>
              </a:spcBef>
              <a:spcAft>
                <a:spcPts val="0"/>
              </a:spcAft>
              <a:buClr>
                <a:srgbClr val="7F7F7F"/>
              </a:buClr>
              <a:buFont typeface="Verdana"/>
              <a:buChar char="▪"/>
              <a:defRPr/>
            </a:lvl5pPr>
            <a:lvl6pPr marL="2514537" indent="-101597" algn="l" rtl="0">
              <a:spcBef>
                <a:spcPts val="400"/>
              </a:spcBef>
              <a:buClr>
                <a:schemeClr val="dk1"/>
              </a:buClr>
              <a:buFont typeface="Verdana"/>
              <a:buChar char="•"/>
              <a:defRPr/>
            </a:lvl6pPr>
            <a:lvl7pPr marL="2971726" indent="-101597" algn="l" rtl="0">
              <a:spcBef>
                <a:spcPts val="400"/>
              </a:spcBef>
              <a:buClr>
                <a:schemeClr val="dk1"/>
              </a:buClr>
              <a:buFont typeface="Verdana"/>
              <a:buChar char="•"/>
              <a:defRPr/>
            </a:lvl7pPr>
            <a:lvl8pPr marL="3428914" indent="-101597" algn="l" rtl="0">
              <a:spcBef>
                <a:spcPts val="400"/>
              </a:spcBef>
              <a:buClr>
                <a:schemeClr val="dk1"/>
              </a:buClr>
              <a:buFont typeface="Verdana"/>
              <a:buChar char="•"/>
              <a:defRPr/>
            </a:lvl8pPr>
            <a:lvl9pPr marL="3886103" indent="-101597" algn="l" rtl="0">
              <a:spcBef>
                <a:spcPts val="400"/>
              </a:spcBef>
              <a:buClr>
                <a:schemeClr val="dk1"/>
              </a:buClr>
              <a:buFont typeface="Verdana"/>
              <a:buChar char="•"/>
              <a:defRPr/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sldNum" idx="12"/>
          </p:nvPr>
        </p:nvSpPr>
        <p:spPr>
          <a:xfrm>
            <a:off x="519883" y="6451894"/>
            <a:ext cx="478367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spcAft>
                <a:spcPts val="0"/>
              </a:spcAft>
              <a:defRPr/>
            </a:lvl1pPr>
            <a:lvl2pPr marL="457189" marR="0" indent="0" algn="l" rtl="0">
              <a:spcBef>
                <a:spcPts val="0"/>
              </a:spcBef>
              <a:defRPr/>
            </a:lvl2pPr>
            <a:lvl3pPr marL="914377" marR="0" indent="0" algn="l" rtl="0">
              <a:spcBef>
                <a:spcPts val="0"/>
              </a:spcBef>
              <a:defRPr/>
            </a:lvl3pPr>
            <a:lvl4pPr marL="1371566" marR="0" indent="0" algn="l" rtl="0">
              <a:spcBef>
                <a:spcPts val="0"/>
              </a:spcBef>
              <a:defRPr/>
            </a:lvl4pPr>
            <a:lvl5pPr marL="1828754" marR="0" indent="0" algn="l" rtl="0">
              <a:spcBef>
                <a:spcPts val="0"/>
              </a:spcBef>
              <a:defRPr/>
            </a:lvl5pPr>
            <a:lvl6pPr marL="2285943" marR="0" indent="0" algn="l" rtl="0">
              <a:spcBef>
                <a:spcPts val="0"/>
              </a:spcBef>
              <a:defRPr/>
            </a:lvl6pPr>
            <a:lvl7pPr marL="2743131" marR="0" indent="0" algn="l" rtl="0">
              <a:spcBef>
                <a:spcPts val="0"/>
              </a:spcBef>
              <a:defRPr/>
            </a:lvl7pPr>
            <a:lvl8pPr marL="3200320" marR="0" indent="0" algn="l" rtl="0">
              <a:spcBef>
                <a:spcPts val="0"/>
              </a:spcBef>
              <a:defRPr/>
            </a:lvl8pPr>
            <a:lvl9pPr marL="3657509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dt" idx="10"/>
          </p:nvPr>
        </p:nvSpPr>
        <p:spPr>
          <a:xfrm>
            <a:off x="1080796" y="6451894"/>
            <a:ext cx="219074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spcAft>
                <a:spcPts val="0"/>
              </a:spcAft>
              <a:defRPr/>
            </a:lvl1pPr>
            <a:lvl2pPr marL="457189" marR="0" indent="0" algn="l" rtl="0">
              <a:spcBef>
                <a:spcPts val="0"/>
              </a:spcBef>
              <a:defRPr/>
            </a:lvl2pPr>
            <a:lvl3pPr marL="914377" marR="0" indent="0" algn="l" rtl="0">
              <a:spcBef>
                <a:spcPts val="0"/>
              </a:spcBef>
              <a:defRPr/>
            </a:lvl3pPr>
            <a:lvl4pPr marL="1371566" marR="0" indent="0" algn="l" rtl="0">
              <a:spcBef>
                <a:spcPts val="0"/>
              </a:spcBef>
              <a:defRPr/>
            </a:lvl4pPr>
            <a:lvl5pPr marL="1828754" marR="0" indent="0" algn="l" rtl="0">
              <a:spcBef>
                <a:spcPts val="0"/>
              </a:spcBef>
              <a:defRPr/>
            </a:lvl5pPr>
            <a:lvl6pPr marL="2285943" marR="0" indent="0" algn="l" rtl="0">
              <a:spcBef>
                <a:spcPts val="0"/>
              </a:spcBef>
              <a:defRPr/>
            </a:lvl6pPr>
            <a:lvl7pPr marL="2743131" marR="0" indent="0" algn="l" rtl="0">
              <a:spcBef>
                <a:spcPts val="0"/>
              </a:spcBef>
              <a:defRPr/>
            </a:lvl7pPr>
            <a:lvl8pPr marL="3200320" marR="0" indent="0" algn="l" rtl="0">
              <a:spcBef>
                <a:spcPts val="0"/>
              </a:spcBef>
              <a:defRPr/>
            </a:lvl8pPr>
            <a:lvl9pPr marL="3657509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4" name="Shape 54"/>
          <p:cNvSpPr/>
          <p:nvPr/>
        </p:nvSpPr>
        <p:spPr>
          <a:xfrm>
            <a:off x="0" y="1184829"/>
            <a:ext cx="12192000" cy="369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55" name="Shape 55"/>
          <p:cNvSpPr txBox="1">
            <a:spLocks noGrp="1"/>
          </p:cNvSpPr>
          <p:nvPr>
            <p:ph type="body" idx="5"/>
          </p:nvPr>
        </p:nvSpPr>
        <p:spPr>
          <a:xfrm>
            <a:off x="7224219" y="6451609"/>
            <a:ext cx="4421036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indent="0" algn="r" rtl="0">
              <a:spcBef>
                <a:spcPts val="0"/>
              </a:spcBef>
              <a:buClr>
                <a:schemeClr val="lt1"/>
              </a:buClr>
              <a:buFont typeface="Verdana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ext, 1 Content Slide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 txBox="1">
            <a:spLocks noGrp="1"/>
          </p:cNvSpPr>
          <p:nvPr>
            <p:ph type="body" idx="1"/>
          </p:nvPr>
        </p:nvSpPr>
        <p:spPr>
          <a:xfrm>
            <a:off x="6238052" y="2009550"/>
            <a:ext cx="5380565" cy="400231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6066" indent="-140331" algn="l" rtl="0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Font typeface="Verdana"/>
              <a:buChar char="•"/>
              <a:defRPr/>
            </a:lvl1pPr>
            <a:lvl2pPr marL="593710" indent="-60324" algn="l" rtl="0">
              <a:spcBef>
                <a:spcPts val="800"/>
              </a:spcBef>
              <a:spcAft>
                <a:spcPts val="0"/>
              </a:spcAft>
              <a:buClr>
                <a:srgbClr val="595959"/>
              </a:buClr>
              <a:buFont typeface="Verdana"/>
              <a:buChar char="–"/>
              <a:defRPr/>
            </a:lvl2pPr>
            <a:lvl3pPr marL="822305" indent="-73024" algn="l" rtl="0">
              <a:spcBef>
                <a:spcPts val="700"/>
              </a:spcBef>
              <a:spcAft>
                <a:spcPts val="0"/>
              </a:spcAft>
              <a:buClr>
                <a:srgbClr val="595959"/>
              </a:buClr>
              <a:buFont typeface="Verdana"/>
              <a:buChar char="▪"/>
              <a:defRPr/>
            </a:lvl3pPr>
            <a:lvl4pPr marL="1050899" indent="-85723" algn="l" rtl="0"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Font typeface="Verdana"/>
              <a:buChar char="–"/>
              <a:defRPr/>
            </a:lvl4pPr>
            <a:lvl5pPr marL="1233457" indent="-90484" algn="l" rtl="0">
              <a:spcBef>
                <a:spcPts val="600"/>
              </a:spcBef>
              <a:spcAft>
                <a:spcPts val="0"/>
              </a:spcAft>
              <a:buClr>
                <a:srgbClr val="7F7F7F"/>
              </a:buClr>
              <a:buFont typeface="Verdana"/>
              <a:buChar char="▪"/>
              <a:defRPr/>
            </a:lvl5pPr>
            <a:lvl6pPr marL="2514537" indent="-101597" algn="l" rtl="0">
              <a:spcBef>
                <a:spcPts val="400"/>
              </a:spcBef>
              <a:buClr>
                <a:schemeClr val="dk1"/>
              </a:buClr>
              <a:buFont typeface="Verdana"/>
              <a:buChar char="•"/>
              <a:defRPr/>
            </a:lvl6pPr>
            <a:lvl7pPr marL="2971726" indent="-101597" algn="l" rtl="0">
              <a:spcBef>
                <a:spcPts val="400"/>
              </a:spcBef>
              <a:buClr>
                <a:schemeClr val="dk1"/>
              </a:buClr>
              <a:buFont typeface="Verdana"/>
              <a:buChar char="•"/>
              <a:defRPr/>
            </a:lvl7pPr>
            <a:lvl8pPr marL="3428914" indent="-101597" algn="l" rtl="0">
              <a:spcBef>
                <a:spcPts val="400"/>
              </a:spcBef>
              <a:buClr>
                <a:schemeClr val="dk1"/>
              </a:buClr>
              <a:buFont typeface="Verdana"/>
              <a:buChar char="•"/>
              <a:defRPr/>
            </a:lvl8pPr>
            <a:lvl9pPr marL="3886103" indent="-101597" algn="l" rtl="0">
              <a:spcBef>
                <a:spcPts val="400"/>
              </a:spcBef>
              <a:buClr>
                <a:schemeClr val="dk1"/>
              </a:buClr>
              <a:buFont typeface="Verdana"/>
              <a:buChar char="•"/>
              <a:defRPr/>
            </a:lvl9pPr>
          </a:lstStyle>
          <a:p>
            <a:endParaRPr/>
          </a:p>
        </p:txBody>
      </p:sp>
      <p:sp>
        <p:nvSpPr>
          <p:cNvPr id="58" name="Shape 58"/>
          <p:cNvSpPr>
            <a:spLocks noGrp="1"/>
          </p:cNvSpPr>
          <p:nvPr>
            <p:ph type="pic" idx="2"/>
          </p:nvPr>
        </p:nvSpPr>
        <p:spPr>
          <a:xfrm>
            <a:off x="486839" y="2009550"/>
            <a:ext cx="5329767" cy="4002312"/>
          </a:xfrm>
          <a:prstGeom prst="rect">
            <a:avLst/>
          </a:prstGeom>
          <a:noFill/>
          <a:ln>
            <a:noFill/>
          </a:ln>
        </p:spPr>
      </p:sp>
      <p:sp>
        <p:nvSpPr>
          <p:cNvPr id="59" name="Shape 59"/>
          <p:cNvSpPr txBox="1">
            <a:spLocks noGrp="1"/>
          </p:cNvSpPr>
          <p:nvPr>
            <p:ph type="sldNum" idx="12"/>
          </p:nvPr>
        </p:nvSpPr>
        <p:spPr>
          <a:xfrm>
            <a:off x="519883" y="6451894"/>
            <a:ext cx="478367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spcAft>
                <a:spcPts val="0"/>
              </a:spcAft>
              <a:defRPr/>
            </a:lvl1pPr>
            <a:lvl2pPr marL="457189" marR="0" indent="0" algn="l" rtl="0">
              <a:spcBef>
                <a:spcPts val="0"/>
              </a:spcBef>
              <a:defRPr/>
            </a:lvl2pPr>
            <a:lvl3pPr marL="914377" marR="0" indent="0" algn="l" rtl="0">
              <a:spcBef>
                <a:spcPts val="0"/>
              </a:spcBef>
              <a:defRPr/>
            </a:lvl3pPr>
            <a:lvl4pPr marL="1371566" marR="0" indent="0" algn="l" rtl="0">
              <a:spcBef>
                <a:spcPts val="0"/>
              </a:spcBef>
              <a:defRPr/>
            </a:lvl4pPr>
            <a:lvl5pPr marL="1828754" marR="0" indent="0" algn="l" rtl="0">
              <a:spcBef>
                <a:spcPts val="0"/>
              </a:spcBef>
              <a:defRPr/>
            </a:lvl5pPr>
            <a:lvl6pPr marL="2285943" marR="0" indent="0" algn="l" rtl="0">
              <a:spcBef>
                <a:spcPts val="0"/>
              </a:spcBef>
              <a:defRPr/>
            </a:lvl6pPr>
            <a:lvl7pPr marL="2743131" marR="0" indent="0" algn="l" rtl="0">
              <a:spcBef>
                <a:spcPts val="0"/>
              </a:spcBef>
              <a:defRPr/>
            </a:lvl7pPr>
            <a:lvl8pPr marL="3200320" marR="0" indent="0" algn="l" rtl="0">
              <a:spcBef>
                <a:spcPts val="0"/>
              </a:spcBef>
              <a:defRPr/>
            </a:lvl8pPr>
            <a:lvl9pPr marL="3657509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dt" idx="10"/>
          </p:nvPr>
        </p:nvSpPr>
        <p:spPr>
          <a:xfrm>
            <a:off x="1080796" y="6451894"/>
            <a:ext cx="219074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spcAft>
                <a:spcPts val="0"/>
              </a:spcAft>
              <a:defRPr/>
            </a:lvl1pPr>
            <a:lvl2pPr marL="457189" marR="0" indent="0" algn="l" rtl="0">
              <a:spcBef>
                <a:spcPts val="0"/>
              </a:spcBef>
              <a:defRPr/>
            </a:lvl2pPr>
            <a:lvl3pPr marL="914377" marR="0" indent="0" algn="l" rtl="0">
              <a:spcBef>
                <a:spcPts val="0"/>
              </a:spcBef>
              <a:defRPr/>
            </a:lvl3pPr>
            <a:lvl4pPr marL="1371566" marR="0" indent="0" algn="l" rtl="0">
              <a:spcBef>
                <a:spcPts val="0"/>
              </a:spcBef>
              <a:defRPr/>
            </a:lvl4pPr>
            <a:lvl5pPr marL="1828754" marR="0" indent="0" algn="l" rtl="0">
              <a:spcBef>
                <a:spcPts val="0"/>
              </a:spcBef>
              <a:defRPr/>
            </a:lvl5pPr>
            <a:lvl6pPr marL="2285943" marR="0" indent="0" algn="l" rtl="0">
              <a:spcBef>
                <a:spcPts val="0"/>
              </a:spcBef>
              <a:defRPr/>
            </a:lvl6pPr>
            <a:lvl7pPr marL="2743131" marR="0" indent="0" algn="l" rtl="0">
              <a:spcBef>
                <a:spcPts val="0"/>
              </a:spcBef>
              <a:defRPr/>
            </a:lvl7pPr>
            <a:lvl8pPr marL="3200320" marR="0" indent="0" algn="l" rtl="0">
              <a:spcBef>
                <a:spcPts val="0"/>
              </a:spcBef>
              <a:defRPr/>
            </a:lvl8pPr>
            <a:lvl9pPr marL="3657509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1" name="Shape 61"/>
          <p:cNvSpPr/>
          <p:nvPr/>
        </p:nvSpPr>
        <p:spPr>
          <a:xfrm>
            <a:off x="0" y="1184829"/>
            <a:ext cx="12192000" cy="369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62" name="Shape 62"/>
          <p:cNvSpPr txBox="1">
            <a:spLocks noGrp="1"/>
          </p:cNvSpPr>
          <p:nvPr>
            <p:ph type="title"/>
          </p:nvPr>
        </p:nvSpPr>
        <p:spPr>
          <a:xfrm>
            <a:off x="486835" y="1336425"/>
            <a:ext cx="11101916" cy="64123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l" rtl="0">
              <a:spcBef>
                <a:spcPts val="0"/>
              </a:spcBef>
              <a:spcAft>
                <a:spcPts val="0"/>
              </a:spcAft>
              <a:defRPr/>
            </a:lvl1pPr>
            <a:lvl2pPr algn="l" rtl="0">
              <a:spcBef>
                <a:spcPts val="0"/>
              </a:spcBef>
              <a:spcAft>
                <a:spcPts val="0"/>
              </a:spcAft>
              <a:defRPr/>
            </a:lvl2pPr>
            <a:lvl3pPr algn="l" rtl="0">
              <a:spcBef>
                <a:spcPts val="0"/>
              </a:spcBef>
              <a:spcAft>
                <a:spcPts val="0"/>
              </a:spcAft>
              <a:defRPr/>
            </a:lvl3pPr>
            <a:lvl4pPr algn="l" rtl="0">
              <a:spcBef>
                <a:spcPts val="0"/>
              </a:spcBef>
              <a:spcAft>
                <a:spcPts val="0"/>
              </a:spcAft>
              <a:defRPr/>
            </a:lvl4pPr>
            <a:lvl5pPr algn="l" rtl="0">
              <a:spcBef>
                <a:spcPts val="0"/>
              </a:spcBef>
              <a:spcAft>
                <a:spcPts val="0"/>
              </a:spcAft>
              <a:defRPr/>
            </a:lvl5pPr>
            <a:lvl6pPr marL="457189" algn="l" rtl="0">
              <a:spcBef>
                <a:spcPts val="0"/>
              </a:spcBef>
              <a:spcAft>
                <a:spcPts val="0"/>
              </a:spcAft>
              <a:defRPr/>
            </a:lvl6pPr>
            <a:lvl7pPr marL="914377" algn="l" rtl="0">
              <a:spcBef>
                <a:spcPts val="0"/>
              </a:spcBef>
              <a:spcAft>
                <a:spcPts val="0"/>
              </a:spcAft>
              <a:defRPr/>
            </a:lvl7pPr>
            <a:lvl8pPr marL="1371566" algn="l" rtl="0">
              <a:spcBef>
                <a:spcPts val="0"/>
              </a:spcBef>
              <a:spcAft>
                <a:spcPts val="0"/>
              </a:spcAft>
              <a:defRPr/>
            </a:lvl8pPr>
            <a:lvl9pPr marL="1828754" algn="l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body" idx="3"/>
          </p:nvPr>
        </p:nvSpPr>
        <p:spPr>
          <a:xfrm>
            <a:off x="7224219" y="6451609"/>
            <a:ext cx="4421036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indent="0" algn="r" rtl="0">
              <a:spcBef>
                <a:spcPts val="0"/>
              </a:spcBef>
              <a:buClr>
                <a:schemeClr val="lt1"/>
              </a:buClr>
              <a:buFont typeface="Verdana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hanks Slide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/>
          <p:nvPr/>
        </p:nvSpPr>
        <p:spPr>
          <a:xfrm>
            <a:off x="579399" y="5087338"/>
            <a:ext cx="11101916" cy="92328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id-ID" sz="5400" b="1" i="0" u="none" strike="noStrike" cap="none" baseline="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THANK YOU</a:t>
            </a:r>
          </a:p>
        </p:txBody>
      </p:sp>
      <p:sp>
        <p:nvSpPr>
          <p:cNvPr id="66" name="Shape 66"/>
          <p:cNvSpPr/>
          <p:nvPr/>
        </p:nvSpPr>
        <p:spPr>
          <a:xfrm>
            <a:off x="-648" y="4533169"/>
            <a:ext cx="12189231" cy="36929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67" name="Shape 67"/>
          <p:cNvPicPr preferRelativeResize="0"/>
          <p:nvPr/>
        </p:nvPicPr>
        <p:blipFill rotWithShape="1">
          <a:blip r:embed="rId2">
            <a:alphaModFix/>
          </a:blip>
          <a:srcRect t="17910" b="13980"/>
          <a:stretch/>
        </p:blipFill>
        <p:spPr>
          <a:xfrm>
            <a:off x="-3420" y="0"/>
            <a:ext cx="12192000" cy="4670966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Shape 6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5859" y="142945"/>
            <a:ext cx="4052244" cy="6037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bg>
      <p:bgPr>
        <a:gradFill>
          <a:gsLst>
            <a:gs pos="0">
              <a:schemeClr val="lt1"/>
            </a:gs>
            <a:gs pos="100000">
              <a:srgbClr val="949494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1828803" y="2743200"/>
            <a:ext cx="9497484" cy="16732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indent="0" rtl="0">
              <a:spcBef>
                <a:spcPts val="0"/>
              </a:spcBef>
              <a:buClr>
                <a:schemeClr val="dk2"/>
              </a:buClr>
              <a:buFont typeface="Verdana"/>
              <a:buNone/>
              <a:defRPr/>
            </a:lvl1pPr>
            <a:lvl2pPr rtl="0">
              <a:spcBef>
                <a:spcPts val="0"/>
              </a:spcBef>
              <a:buClr>
                <a:srgbClr val="888888"/>
              </a:buClr>
              <a:buFont typeface="Verdana"/>
              <a:buNone/>
              <a:defRPr/>
            </a:lvl2pPr>
            <a:lvl3pPr rtl="0">
              <a:spcBef>
                <a:spcPts val="0"/>
              </a:spcBef>
              <a:buClr>
                <a:srgbClr val="888888"/>
              </a:buClr>
              <a:buFont typeface="Verdana"/>
              <a:buNone/>
              <a:defRPr/>
            </a:lvl3pPr>
            <a:lvl4pPr rtl="0">
              <a:spcBef>
                <a:spcPts val="0"/>
              </a:spcBef>
              <a:buClr>
                <a:srgbClr val="888888"/>
              </a:buClr>
              <a:buFont typeface="Verdana"/>
              <a:buNone/>
              <a:defRPr/>
            </a:lvl4pPr>
            <a:lvl5pPr rtl="0">
              <a:spcBef>
                <a:spcPts val="0"/>
              </a:spcBef>
              <a:buClr>
                <a:srgbClr val="888888"/>
              </a:buClr>
              <a:buFont typeface="Verdana"/>
              <a:buNone/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7" name="Shape 77"/>
          <p:cNvSpPr/>
          <p:nvPr/>
        </p:nvSpPr>
        <p:spPr>
          <a:xfrm>
            <a:off x="0" y="1910858"/>
            <a:ext cx="12192000" cy="36929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78" name="Shape 78"/>
          <p:cNvSpPr txBox="1">
            <a:spLocks noGrp="1"/>
          </p:cNvSpPr>
          <p:nvPr>
            <p:ph type="title"/>
          </p:nvPr>
        </p:nvSpPr>
        <p:spPr>
          <a:xfrm>
            <a:off x="1828806" y="1600204"/>
            <a:ext cx="10159999" cy="990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l" rtl="0">
              <a:spcBef>
                <a:spcPts val="0"/>
              </a:spcBef>
              <a:buClr>
                <a:srgbClr val="FFFFFF"/>
              </a:buClr>
              <a:buFont typeface="Verdana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pic>
        <p:nvPicPr>
          <p:cNvPr id="79" name="Shape 7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" y="0"/>
            <a:ext cx="12191991" cy="1247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Shape 8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" y="6242676"/>
            <a:ext cx="12191997" cy="609599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Shape 81"/>
          <p:cNvSpPr txBox="1"/>
          <p:nvPr/>
        </p:nvSpPr>
        <p:spPr>
          <a:xfrm>
            <a:off x="172514" y="6521571"/>
            <a:ext cx="478367" cy="307736"/>
          </a:xfrm>
          <a:prstGeom prst="rect">
            <a:avLst/>
          </a:prstGeom>
          <a:noFill/>
          <a:ln>
            <a:noFill/>
          </a:ln>
        </p:spPr>
        <p:txBody>
          <a:bodyPr lIns="0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Verdana"/>
              <a:buNone/>
            </a:pPr>
            <a:r>
              <a:rPr lang="id-ID" sz="1400"/>
              <a:t> </a:t>
            </a:r>
          </a:p>
        </p:txBody>
      </p:sp>
      <p:sp>
        <p:nvSpPr>
          <p:cNvPr id="82" name="Shape 82"/>
          <p:cNvSpPr txBox="1"/>
          <p:nvPr/>
        </p:nvSpPr>
        <p:spPr>
          <a:xfrm>
            <a:off x="733424" y="6548436"/>
            <a:ext cx="2190749" cy="254004"/>
          </a:xfrm>
          <a:prstGeom prst="rect">
            <a:avLst/>
          </a:prstGeom>
          <a:noFill/>
          <a:ln>
            <a:noFill/>
          </a:ln>
        </p:spPr>
        <p:txBody>
          <a:bodyPr lIns="0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Verdana"/>
              <a:buNone/>
            </a:pPr>
            <a:r>
              <a:rPr lang="id-ID" sz="1051" b="0" i="0" u="none" strike="noStrike" cap="none" baseline="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8/25/2014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31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21052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074F12-AA26-4AC8-9962-C36BB8F32554}" type="datetimeFigureOut"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3/16/2021</a:t>
            </a:fld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2CCC60-E8CD-4174-8B1A-7DF615B22EEF}" type="slidenum"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268079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4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65A443-DF38-4AF0-8CC7-C4924F09FDD0}" type="datetimeFigureOut">
              <a:rPr kumimoji="0" lang="id-ID" sz="1200" b="0" i="0" u="none" strike="noStrike" kern="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16/03/2021</a:t>
            </a:fld>
            <a:endParaRPr kumimoji="0" lang="id-ID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8E751D-11B5-44B7-8398-1AACD40E64FE}" type="slidenum">
              <a:rPr kumimoji="0" lang="id-ID" sz="1200" b="0" i="0" u="none" strike="noStrike" kern="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id-ID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712103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theme" Target="../theme/theme3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image" Target="../media/image3.png"/><Relationship Id="rId5" Type="http://schemas.openxmlformats.org/officeDocument/2006/relationships/slideLayout" Target="../slideLayouts/slideLayout22.xml"/><Relationship Id="rId10" Type="http://schemas.openxmlformats.org/officeDocument/2006/relationships/image" Target="../media/image2.jpeg"/><Relationship Id="rId4" Type="http://schemas.openxmlformats.org/officeDocument/2006/relationships/slideLayout" Target="../slideLayouts/slideLayout21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8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/>
          <p:nvPr/>
        </p:nvSpPr>
        <p:spPr>
          <a:xfrm>
            <a:off x="0" y="3244358"/>
            <a:ext cx="12191997" cy="369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486835" y="1336425"/>
            <a:ext cx="11101916" cy="64123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spcAft>
                <a:spcPts val="0"/>
              </a:spcAft>
              <a:defRPr/>
            </a:lvl1pPr>
            <a:lvl2pPr marL="0" marR="0" indent="0" algn="l" rtl="0">
              <a:spcBef>
                <a:spcPts val="0"/>
              </a:spcBef>
              <a:spcAft>
                <a:spcPts val="0"/>
              </a:spcAft>
              <a:defRPr/>
            </a:lvl2pPr>
            <a:lvl3pPr marL="0" marR="0" indent="0" algn="l" rtl="0">
              <a:spcBef>
                <a:spcPts val="0"/>
              </a:spcBef>
              <a:spcAft>
                <a:spcPts val="0"/>
              </a:spcAft>
              <a:defRPr/>
            </a:lvl3pPr>
            <a:lvl4pPr marL="0" marR="0" indent="0" algn="l" rtl="0">
              <a:spcBef>
                <a:spcPts val="0"/>
              </a:spcBef>
              <a:spcAft>
                <a:spcPts val="0"/>
              </a:spcAft>
              <a:defRPr/>
            </a:lvl4pPr>
            <a:lvl5pPr marL="0" marR="0" indent="0" algn="l" rtl="0">
              <a:spcBef>
                <a:spcPts val="0"/>
              </a:spcBef>
              <a:spcAft>
                <a:spcPts val="0"/>
              </a:spcAft>
              <a:defRPr/>
            </a:lvl5pPr>
            <a:lvl6pPr marL="457200" marR="0" indent="0" algn="l" rtl="0">
              <a:spcBef>
                <a:spcPts val="0"/>
              </a:spcBef>
              <a:spcAft>
                <a:spcPts val="0"/>
              </a:spcAft>
              <a:defRPr/>
            </a:lvl6pPr>
            <a:lvl7pPr marL="914400" marR="0" indent="0" algn="l" rtl="0">
              <a:spcBef>
                <a:spcPts val="0"/>
              </a:spcBef>
              <a:spcAft>
                <a:spcPts val="0"/>
              </a:spcAft>
              <a:defRPr/>
            </a:lvl7pPr>
            <a:lvl8pPr marL="1371600" marR="0" indent="0" algn="l" rtl="0">
              <a:spcBef>
                <a:spcPts val="0"/>
              </a:spcBef>
              <a:spcAft>
                <a:spcPts val="0"/>
              </a:spcAft>
              <a:defRPr/>
            </a:lvl8pPr>
            <a:lvl9pPr marL="1828800" marR="0" indent="0" algn="l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/>
          </a:p>
        </p:txBody>
      </p:sp>
      <p:pic>
        <p:nvPicPr>
          <p:cNvPr id="11" name="Shape 11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0" y="6248410"/>
            <a:ext cx="12191997" cy="609599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519883" y="6451894"/>
            <a:ext cx="478367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spcAft>
                <a:spcPts val="0"/>
              </a:spcAft>
              <a:defRPr/>
            </a:lvl1pPr>
            <a:lvl2pPr marL="457189" marR="0" indent="0" algn="l" rtl="0">
              <a:spcBef>
                <a:spcPts val="0"/>
              </a:spcBef>
              <a:defRPr/>
            </a:lvl2pPr>
            <a:lvl3pPr marL="914377" marR="0" indent="0" algn="l" rtl="0">
              <a:spcBef>
                <a:spcPts val="0"/>
              </a:spcBef>
              <a:defRPr/>
            </a:lvl3pPr>
            <a:lvl4pPr marL="1371566" marR="0" indent="0" algn="l" rtl="0">
              <a:spcBef>
                <a:spcPts val="0"/>
              </a:spcBef>
              <a:defRPr/>
            </a:lvl4pPr>
            <a:lvl5pPr marL="1828754" marR="0" indent="0" algn="l" rtl="0">
              <a:spcBef>
                <a:spcPts val="0"/>
              </a:spcBef>
              <a:defRPr/>
            </a:lvl5pPr>
            <a:lvl6pPr marL="2285943" marR="0" indent="0" algn="l" rtl="0">
              <a:spcBef>
                <a:spcPts val="0"/>
              </a:spcBef>
              <a:defRPr/>
            </a:lvl6pPr>
            <a:lvl7pPr marL="2743131" marR="0" indent="0" algn="l" rtl="0">
              <a:spcBef>
                <a:spcPts val="0"/>
              </a:spcBef>
              <a:defRPr/>
            </a:lvl7pPr>
            <a:lvl8pPr marL="3200320" marR="0" indent="0" algn="l" rtl="0">
              <a:spcBef>
                <a:spcPts val="0"/>
              </a:spcBef>
              <a:defRPr/>
            </a:lvl8pPr>
            <a:lvl9pPr marL="3657509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dt" idx="10"/>
          </p:nvPr>
        </p:nvSpPr>
        <p:spPr>
          <a:xfrm>
            <a:off x="1080796" y="6451894"/>
            <a:ext cx="219074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spcAft>
                <a:spcPts val="0"/>
              </a:spcAft>
              <a:defRPr/>
            </a:lvl1pPr>
            <a:lvl2pPr marL="457189" marR="0" indent="0" algn="l" rtl="0">
              <a:spcBef>
                <a:spcPts val="0"/>
              </a:spcBef>
              <a:defRPr/>
            </a:lvl2pPr>
            <a:lvl3pPr marL="914377" marR="0" indent="0" algn="l" rtl="0">
              <a:spcBef>
                <a:spcPts val="0"/>
              </a:spcBef>
              <a:defRPr/>
            </a:lvl3pPr>
            <a:lvl4pPr marL="1371566" marR="0" indent="0" algn="l" rtl="0">
              <a:spcBef>
                <a:spcPts val="0"/>
              </a:spcBef>
              <a:defRPr/>
            </a:lvl4pPr>
            <a:lvl5pPr marL="1828754" marR="0" indent="0" algn="l" rtl="0">
              <a:spcBef>
                <a:spcPts val="0"/>
              </a:spcBef>
              <a:defRPr/>
            </a:lvl5pPr>
            <a:lvl6pPr marL="2285943" marR="0" indent="0" algn="l" rtl="0">
              <a:spcBef>
                <a:spcPts val="0"/>
              </a:spcBef>
              <a:defRPr/>
            </a:lvl6pPr>
            <a:lvl7pPr marL="2743131" marR="0" indent="0" algn="l" rtl="0">
              <a:spcBef>
                <a:spcPts val="0"/>
              </a:spcBef>
              <a:defRPr/>
            </a:lvl7pPr>
            <a:lvl8pPr marL="3200320" marR="0" indent="0" algn="l" rtl="0">
              <a:spcBef>
                <a:spcPts val="0"/>
              </a:spcBef>
              <a:defRPr/>
            </a:lvl8pPr>
            <a:lvl9pPr marL="3657509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4" name="Shape 14"/>
          <p:cNvSpPr/>
          <p:nvPr/>
        </p:nvSpPr>
        <p:spPr>
          <a:xfrm rot="-5400000">
            <a:off x="12884415" y="5910820"/>
            <a:ext cx="1709736" cy="18462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id-ID" sz="600" b="0" i="0" u="none" strike="noStrike" cap="none" baseline="0">
                <a:solidFill>
                  <a:srgbClr val="7F7F7F"/>
                </a:solidFill>
                <a:latin typeface="Verdana"/>
                <a:ea typeface="Verdana"/>
                <a:cs typeface="Verdana"/>
                <a:sym typeface="Verdana"/>
              </a:rPr>
              <a:t>12-CRS-0106 REVISED 8 FEB 2013</a:t>
            </a:r>
          </a:p>
        </p:txBody>
      </p:sp>
      <p:sp>
        <p:nvSpPr>
          <p:cNvPr id="15" name="Shape 15"/>
          <p:cNvSpPr txBox="1">
            <a:spLocks noGrp="1"/>
          </p:cNvSpPr>
          <p:nvPr>
            <p:ph type="body" idx="1"/>
          </p:nvPr>
        </p:nvSpPr>
        <p:spPr>
          <a:xfrm>
            <a:off x="486835" y="1977656"/>
            <a:ext cx="11101916" cy="405484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6075" marR="0" indent="-140334" algn="l" rtl="0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Font typeface="Verdana"/>
              <a:buChar char="•"/>
              <a:defRPr/>
            </a:lvl1pPr>
            <a:lvl2pPr marL="593725" marR="0" indent="-60325" algn="l" rtl="0">
              <a:spcBef>
                <a:spcPts val="800"/>
              </a:spcBef>
              <a:spcAft>
                <a:spcPts val="0"/>
              </a:spcAft>
              <a:buClr>
                <a:srgbClr val="595959"/>
              </a:buClr>
              <a:buFont typeface="Verdana"/>
              <a:buChar char="–"/>
              <a:defRPr/>
            </a:lvl2pPr>
            <a:lvl3pPr marL="822325" marR="0" indent="-73025" algn="l" rtl="0">
              <a:spcBef>
                <a:spcPts val="700"/>
              </a:spcBef>
              <a:spcAft>
                <a:spcPts val="0"/>
              </a:spcAft>
              <a:buClr>
                <a:srgbClr val="595959"/>
              </a:buClr>
              <a:buFont typeface="Verdana"/>
              <a:buChar char="▪"/>
              <a:defRPr/>
            </a:lvl3pPr>
            <a:lvl4pPr marL="1050925" marR="0" indent="-85725" algn="l" rtl="0"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Font typeface="Verdana"/>
              <a:buChar char="–"/>
              <a:defRPr/>
            </a:lvl4pPr>
            <a:lvl5pPr marL="1233488" marR="0" indent="-90487" algn="l" rtl="0">
              <a:spcBef>
                <a:spcPts val="600"/>
              </a:spcBef>
              <a:spcAft>
                <a:spcPts val="0"/>
              </a:spcAft>
              <a:buClr>
                <a:srgbClr val="7F7F7F"/>
              </a:buClr>
              <a:buFont typeface="Verdana"/>
              <a:buChar char="▪"/>
              <a:defRPr/>
            </a:lvl5pPr>
            <a:lvl6pPr marL="2514600" marR="0" indent="-101600" algn="l" rtl="0">
              <a:spcBef>
                <a:spcPts val="400"/>
              </a:spcBef>
              <a:buClr>
                <a:schemeClr val="dk1"/>
              </a:buClr>
              <a:buFont typeface="Verdana"/>
              <a:buChar char="•"/>
              <a:defRPr/>
            </a:lvl6pPr>
            <a:lvl7pPr marL="2971800" marR="0" indent="-101600" algn="l" rtl="0">
              <a:spcBef>
                <a:spcPts val="400"/>
              </a:spcBef>
              <a:buClr>
                <a:schemeClr val="dk1"/>
              </a:buClr>
              <a:buFont typeface="Verdana"/>
              <a:buChar char="•"/>
              <a:defRPr/>
            </a:lvl7pPr>
            <a:lvl8pPr marL="3429000" marR="0" indent="-101600" algn="l" rtl="0">
              <a:spcBef>
                <a:spcPts val="400"/>
              </a:spcBef>
              <a:buClr>
                <a:schemeClr val="dk1"/>
              </a:buClr>
              <a:buFont typeface="Verdana"/>
              <a:buChar char="•"/>
              <a:defRPr/>
            </a:lvl8pPr>
            <a:lvl9pPr marL="3886200" marR="0" indent="-101600" algn="l" rtl="0">
              <a:spcBef>
                <a:spcPts val="400"/>
              </a:spcBef>
              <a:buClr>
                <a:schemeClr val="dk1"/>
              </a:buClr>
              <a:buFont typeface="Verdana"/>
              <a:buChar char="•"/>
              <a:defRPr/>
            </a:lvl9pPr>
          </a:lstStyle>
          <a:p>
            <a:endParaRPr/>
          </a:p>
        </p:txBody>
      </p:sp>
      <p:pic>
        <p:nvPicPr>
          <p:cNvPr id="16" name="Shape 16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9" y="0"/>
            <a:ext cx="12191991" cy="1247774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  <p:sldLayoutId id="2147483653" r:id="rId4"/>
    <p:sldLayoutId id="2147483654" r:id="rId5"/>
    <p:sldLayoutId id="2147483656" r:id="rId6"/>
  </p:sldLayoutIdLst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2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4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5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5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5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288822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2" r:id="rId3"/>
    <p:sldLayoutId id="2147483723" r:id="rId4"/>
    <p:sldLayoutId id="2147483724" r:id="rId5"/>
    <p:sldLayoutId id="2147483725" r:id="rId6"/>
    <p:sldLayoutId id="2147483726" r:id="rId7"/>
    <p:sldLayoutId id="2147483727" r:id="rId8"/>
    <p:sldLayoutId id="2147483728" r:id="rId9"/>
    <p:sldLayoutId id="2147483729" r:id="rId10"/>
    <p:sldLayoutId id="2147483730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9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/>
          <p:nvPr/>
        </p:nvSpPr>
        <p:spPr>
          <a:xfrm>
            <a:off x="0" y="3244355"/>
            <a:ext cx="12191997" cy="369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486835" y="1336419"/>
            <a:ext cx="11101916" cy="64123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spcAft>
                <a:spcPts val="0"/>
              </a:spcAft>
              <a:defRPr/>
            </a:lvl1pPr>
            <a:lvl2pPr marL="0" marR="0" indent="0" algn="l" rtl="0">
              <a:spcBef>
                <a:spcPts val="0"/>
              </a:spcBef>
              <a:spcAft>
                <a:spcPts val="0"/>
              </a:spcAft>
              <a:defRPr/>
            </a:lvl2pPr>
            <a:lvl3pPr marL="0" marR="0" indent="0" algn="l" rtl="0">
              <a:spcBef>
                <a:spcPts val="0"/>
              </a:spcBef>
              <a:spcAft>
                <a:spcPts val="0"/>
              </a:spcAft>
              <a:defRPr/>
            </a:lvl3pPr>
            <a:lvl4pPr marL="0" marR="0" indent="0" algn="l" rtl="0">
              <a:spcBef>
                <a:spcPts val="0"/>
              </a:spcBef>
              <a:spcAft>
                <a:spcPts val="0"/>
              </a:spcAft>
              <a:defRPr/>
            </a:lvl4pPr>
            <a:lvl5pPr marL="0" marR="0" indent="0" algn="l" rtl="0">
              <a:spcBef>
                <a:spcPts val="0"/>
              </a:spcBef>
              <a:spcAft>
                <a:spcPts val="0"/>
              </a:spcAft>
              <a:defRPr/>
            </a:lvl5pPr>
            <a:lvl6pPr marL="457200" marR="0" indent="0" algn="l" rtl="0">
              <a:spcBef>
                <a:spcPts val="0"/>
              </a:spcBef>
              <a:spcAft>
                <a:spcPts val="0"/>
              </a:spcAft>
              <a:defRPr/>
            </a:lvl6pPr>
            <a:lvl7pPr marL="914400" marR="0" indent="0" algn="l" rtl="0">
              <a:spcBef>
                <a:spcPts val="0"/>
              </a:spcBef>
              <a:spcAft>
                <a:spcPts val="0"/>
              </a:spcAft>
              <a:defRPr/>
            </a:lvl7pPr>
            <a:lvl8pPr marL="1371600" marR="0" indent="0" algn="l" rtl="0">
              <a:spcBef>
                <a:spcPts val="0"/>
              </a:spcBef>
              <a:spcAft>
                <a:spcPts val="0"/>
              </a:spcAft>
              <a:defRPr/>
            </a:lvl8pPr>
            <a:lvl9pPr marL="1828800" marR="0" indent="0" algn="l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/>
          </a:p>
        </p:txBody>
      </p:sp>
      <p:pic>
        <p:nvPicPr>
          <p:cNvPr id="11" name="Shape 11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0" y="6248404"/>
            <a:ext cx="12191997" cy="609599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519879" y="6451888"/>
            <a:ext cx="478367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spcAft>
                <a:spcPts val="0"/>
              </a:spcAft>
              <a:defRPr/>
            </a:lvl1pPr>
            <a:lvl2pPr marL="457189" marR="0" indent="0" algn="l" rtl="0">
              <a:spcBef>
                <a:spcPts val="0"/>
              </a:spcBef>
              <a:defRPr/>
            </a:lvl2pPr>
            <a:lvl3pPr marL="914377" marR="0" indent="0" algn="l" rtl="0">
              <a:spcBef>
                <a:spcPts val="0"/>
              </a:spcBef>
              <a:defRPr/>
            </a:lvl3pPr>
            <a:lvl4pPr marL="1371566" marR="0" indent="0" algn="l" rtl="0">
              <a:spcBef>
                <a:spcPts val="0"/>
              </a:spcBef>
              <a:defRPr/>
            </a:lvl4pPr>
            <a:lvl5pPr marL="1828754" marR="0" indent="0" algn="l" rtl="0">
              <a:spcBef>
                <a:spcPts val="0"/>
              </a:spcBef>
              <a:defRPr/>
            </a:lvl5pPr>
            <a:lvl6pPr marL="2285943" marR="0" indent="0" algn="l" rtl="0">
              <a:spcBef>
                <a:spcPts val="0"/>
              </a:spcBef>
              <a:defRPr/>
            </a:lvl6pPr>
            <a:lvl7pPr marL="2743131" marR="0" indent="0" algn="l" rtl="0">
              <a:spcBef>
                <a:spcPts val="0"/>
              </a:spcBef>
              <a:defRPr/>
            </a:lvl7pPr>
            <a:lvl8pPr marL="3200320" marR="0" indent="0" algn="l" rtl="0">
              <a:spcBef>
                <a:spcPts val="0"/>
              </a:spcBef>
              <a:defRPr/>
            </a:lvl8pPr>
            <a:lvl9pPr marL="3657509" marR="0" indent="0" algn="l" rtl="0">
              <a:spcBef>
                <a:spcPts val="0"/>
              </a:spcBef>
              <a:defRPr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3" name="Shape 13"/>
          <p:cNvSpPr txBox="1">
            <a:spLocks noGrp="1"/>
          </p:cNvSpPr>
          <p:nvPr>
            <p:ph type="dt" idx="10"/>
          </p:nvPr>
        </p:nvSpPr>
        <p:spPr>
          <a:xfrm>
            <a:off x="1080795" y="6451888"/>
            <a:ext cx="219074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spcAft>
                <a:spcPts val="0"/>
              </a:spcAft>
              <a:defRPr/>
            </a:lvl1pPr>
            <a:lvl2pPr marL="457189" marR="0" indent="0" algn="l" rtl="0">
              <a:spcBef>
                <a:spcPts val="0"/>
              </a:spcBef>
              <a:defRPr/>
            </a:lvl2pPr>
            <a:lvl3pPr marL="914377" marR="0" indent="0" algn="l" rtl="0">
              <a:spcBef>
                <a:spcPts val="0"/>
              </a:spcBef>
              <a:defRPr/>
            </a:lvl3pPr>
            <a:lvl4pPr marL="1371566" marR="0" indent="0" algn="l" rtl="0">
              <a:spcBef>
                <a:spcPts val="0"/>
              </a:spcBef>
              <a:defRPr/>
            </a:lvl4pPr>
            <a:lvl5pPr marL="1828754" marR="0" indent="0" algn="l" rtl="0">
              <a:spcBef>
                <a:spcPts val="0"/>
              </a:spcBef>
              <a:defRPr/>
            </a:lvl5pPr>
            <a:lvl6pPr marL="2285943" marR="0" indent="0" algn="l" rtl="0">
              <a:spcBef>
                <a:spcPts val="0"/>
              </a:spcBef>
              <a:defRPr/>
            </a:lvl6pPr>
            <a:lvl7pPr marL="2743131" marR="0" indent="0" algn="l" rtl="0">
              <a:spcBef>
                <a:spcPts val="0"/>
              </a:spcBef>
              <a:defRPr/>
            </a:lvl7pPr>
            <a:lvl8pPr marL="3200320" marR="0" indent="0" algn="l" rtl="0">
              <a:spcBef>
                <a:spcPts val="0"/>
              </a:spcBef>
              <a:defRPr/>
            </a:lvl8pPr>
            <a:lvl9pPr marL="3657509" marR="0" indent="0" algn="l" rtl="0">
              <a:spcBef>
                <a:spcPts val="0"/>
              </a:spcBef>
              <a:defRPr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4" name="Shape 14"/>
          <p:cNvSpPr/>
          <p:nvPr/>
        </p:nvSpPr>
        <p:spPr>
          <a:xfrm rot="-5400000">
            <a:off x="12884415" y="5910820"/>
            <a:ext cx="1709736" cy="18462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id-ID" sz="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12-CRS-0106 REVISED 8 FEB 2013</a:t>
            </a:r>
          </a:p>
        </p:txBody>
      </p:sp>
      <p:sp>
        <p:nvSpPr>
          <p:cNvPr id="15" name="Shape 15"/>
          <p:cNvSpPr txBox="1">
            <a:spLocks noGrp="1"/>
          </p:cNvSpPr>
          <p:nvPr>
            <p:ph type="body" idx="1"/>
          </p:nvPr>
        </p:nvSpPr>
        <p:spPr>
          <a:xfrm>
            <a:off x="486835" y="1977656"/>
            <a:ext cx="11101916" cy="405484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6075" marR="0" indent="-140334" algn="l" rtl="0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Font typeface="Verdana"/>
              <a:buChar char="•"/>
              <a:defRPr/>
            </a:lvl1pPr>
            <a:lvl2pPr marL="593725" marR="0" indent="-60325" algn="l" rtl="0">
              <a:spcBef>
                <a:spcPts val="800"/>
              </a:spcBef>
              <a:spcAft>
                <a:spcPts val="0"/>
              </a:spcAft>
              <a:buClr>
                <a:srgbClr val="595959"/>
              </a:buClr>
              <a:buFont typeface="Verdana"/>
              <a:buChar char="–"/>
              <a:defRPr/>
            </a:lvl2pPr>
            <a:lvl3pPr marL="822325" marR="0" indent="-73025" algn="l" rtl="0">
              <a:spcBef>
                <a:spcPts val="700"/>
              </a:spcBef>
              <a:spcAft>
                <a:spcPts val="0"/>
              </a:spcAft>
              <a:buClr>
                <a:srgbClr val="595959"/>
              </a:buClr>
              <a:buFont typeface="Verdana"/>
              <a:buChar char="▪"/>
              <a:defRPr/>
            </a:lvl3pPr>
            <a:lvl4pPr marL="1050925" marR="0" indent="-85725" algn="l" rtl="0"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Font typeface="Verdana"/>
              <a:buChar char="–"/>
              <a:defRPr/>
            </a:lvl4pPr>
            <a:lvl5pPr marL="1233488" marR="0" indent="-90487" algn="l" rtl="0">
              <a:spcBef>
                <a:spcPts val="600"/>
              </a:spcBef>
              <a:spcAft>
                <a:spcPts val="0"/>
              </a:spcAft>
              <a:buClr>
                <a:srgbClr val="7F7F7F"/>
              </a:buClr>
              <a:buFont typeface="Verdana"/>
              <a:buChar char="▪"/>
              <a:defRPr/>
            </a:lvl5pPr>
            <a:lvl6pPr marL="2514600" marR="0" indent="-101600" algn="l" rtl="0">
              <a:spcBef>
                <a:spcPts val="400"/>
              </a:spcBef>
              <a:buClr>
                <a:schemeClr val="dk1"/>
              </a:buClr>
              <a:buFont typeface="Verdana"/>
              <a:buChar char="•"/>
              <a:defRPr/>
            </a:lvl6pPr>
            <a:lvl7pPr marL="2971800" marR="0" indent="-101600" algn="l" rtl="0">
              <a:spcBef>
                <a:spcPts val="400"/>
              </a:spcBef>
              <a:buClr>
                <a:schemeClr val="dk1"/>
              </a:buClr>
              <a:buFont typeface="Verdana"/>
              <a:buChar char="•"/>
              <a:defRPr/>
            </a:lvl7pPr>
            <a:lvl8pPr marL="3429000" marR="0" indent="-101600" algn="l" rtl="0">
              <a:spcBef>
                <a:spcPts val="400"/>
              </a:spcBef>
              <a:buClr>
                <a:schemeClr val="dk1"/>
              </a:buClr>
              <a:buFont typeface="Verdana"/>
              <a:buChar char="•"/>
              <a:defRPr/>
            </a:lvl8pPr>
            <a:lvl9pPr marL="3886200" marR="0" indent="-101600" algn="l" rtl="0">
              <a:spcBef>
                <a:spcPts val="400"/>
              </a:spcBef>
              <a:buClr>
                <a:schemeClr val="dk1"/>
              </a:buClr>
              <a:buFont typeface="Verdana"/>
              <a:buChar char="•"/>
              <a:defRPr/>
            </a:lvl9pPr>
          </a:lstStyle>
          <a:p>
            <a:endParaRPr/>
          </a:p>
        </p:txBody>
      </p:sp>
      <p:pic>
        <p:nvPicPr>
          <p:cNvPr id="16" name="Shape 16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5" y="0"/>
            <a:ext cx="12191991" cy="124777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812512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32" r:id="rId1"/>
    <p:sldLayoutId id="2147483734" r:id="rId2"/>
    <p:sldLayoutId id="2147483735" r:id="rId3"/>
    <p:sldLayoutId id="2147483736" r:id="rId4"/>
    <p:sldLayoutId id="2147483737" r:id="rId5"/>
    <p:sldLayoutId id="2147483740" r:id="rId6"/>
    <p:sldLayoutId id="2147483767" r:id="rId7"/>
  </p:sldLayoutIdLst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2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3.emf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edureka/restricted-boltzmann-machine-tutorial-991ae688c154" TargetMode="External"/><Relationship Id="rId2" Type="http://schemas.openxmlformats.org/officeDocument/2006/relationships/hyperlink" Target="https://en.wikipedia.org/wiki/Restricted_Boltzmann_machine" TargetMode="Externa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>
            <a:spLocks noGrp="1"/>
          </p:cNvSpPr>
          <p:nvPr>
            <p:ph type="ctrTitle"/>
          </p:nvPr>
        </p:nvSpPr>
        <p:spPr>
          <a:xfrm>
            <a:off x="1451378" y="1369611"/>
            <a:ext cx="10545753" cy="95406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spAutoFit/>
          </a:bodyPr>
          <a:lstStyle/>
          <a:p>
            <a:pPr>
              <a:lnSpc>
                <a:spcPct val="100000"/>
              </a:lnSpc>
              <a:buSzPct val="25000"/>
            </a:pPr>
            <a:r>
              <a:rPr lang="id-ID" sz="2800" b="1" i="1" dirty="0">
                <a:solidFill>
                  <a:srgbClr val="FF0000"/>
                </a:solidFill>
                <a:latin typeface="Verdana"/>
                <a:ea typeface="Verdana"/>
                <a:cs typeface="Verdana"/>
              </a:rPr>
              <a:t>Machine Learning</a:t>
            </a:r>
            <a:br>
              <a:rPr lang="en-US" sz="2800" b="1" dirty="0">
                <a:solidFill>
                  <a:srgbClr val="FF0000"/>
                </a:solidFill>
                <a:latin typeface="Verdana"/>
                <a:ea typeface="Verdana"/>
                <a:cs typeface="Verdana"/>
              </a:rPr>
            </a:br>
            <a:r>
              <a:rPr lang="id-ID" sz="28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Deep Unsupervised Learning</a:t>
            </a:r>
          </a:p>
        </p:txBody>
      </p:sp>
      <p:sp>
        <p:nvSpPr>
          <p:cNvPr id="85" name="Shape 85"/>
          <p:cNvSpPr txBox="1">
            <a:spLocks noGrp="1"/>
          </p:cNvSpPr>
          <p:nvPr>
            <p:ph type="subTitle" idx="1"/>
          </p:nvPr>
        </p:nvSpPr>
        <p:spPr>
          <a:xfrm>
            <a:off x="1646252" y="2632169"/>
            <a:ext cx="10545753" cy="36929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spAutoFit/>
          </a:bodyPr>
          <a:lstStyle/>
          <a:p>
            <a:pPr>
              <a:spcBef>
                <a:spcPts val="0"/>
              </a:spcBef>
              <a:buSzPct val="25000"/>
            </a:pPr>
            <a:r>
              <a:rPr lang="id-ID" sz="2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Semester Genap</a:t>
            </a:r>
            <a:r>
              <a:rPr lang="en-US" sz="2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id-ID" sz="2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20</a:t>
            </a:r>
            <a:r>
              <a:rPr lang="en-US" sz="2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20</a:t>
            </a:r>
            <a:r>
              <a:rPr lang="id-ID" sz="2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/20</a:t>
            </a:r>
            <a:r>
              <a:rPr lang="en-US" sz="2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21</a:t>
            </a:r>
            <a:endParaRPr lang="id-ID" sz="2000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86" name="Shape 86"/>
          <p:cNvSpPr txBox="1">
            <a:spLocks noGrp="1"/>
          </p:cNvSpPr>
          <p:nvPr>
            <p:ph type="body" idx="2"/>
          </p:nvPr>
        </p:nvSpPr>
        <p:spPr>
          <a:xfrm>
            <a:off x="4588067" y="3639587"/>
            <a:ext cx="6866668" cy="830956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spAutoFit/>
          </a:bodyPr>
          <a:lstStyle/>
          <a:p>
            <a:pPr>
              <a:buSzPct val="25000"/>
            </a:pPr>
            <a:r>
              <a:rPr lang="en-US" sz="16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Agung Toto Wibowo</a:t>
            </a:r>
          </a:p>
          <a:p>
            <a:pPr>
              <a:buSzPct val="25000"/>
            </a:pPr>
            <a:r>
              <a:rPr lang="en-US" sz="16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Web: agungtoto.web.id</a:t>
            </a:r>
          </a:p>
          <a:p>
            <a:pPr>
              <a:buSzPct val="25000"/>
            </a:pPr>
            <a:r>
              <a:rPr lang="en-US" sz="1600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Email:agungtoto@telkomuniversity.ac.id</a:t>
            </a:r>
            <a:endParaRPr lang="en-US" sz="1600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88" name="Shape 88"/>
          <p:cNvSpPr txBox="1">
            <a:spLocks noGrp="1"/>
          </p:cNvSpPr>
          <p:nvPr>
            <p:ph type="sldNum" idx="12"/>
          </p:nvPr>
        </p:nvSpPr>
        <p:spPr>
          <a:xfrm>
            <a:off x="519883" y="6480583"/>
            <a:ext cx="478367" cy="307736"/>
          </a:xfrm>
          <a:prstGeom prst="rect">
            <a:avLst/>
          </a:prstGeom>
          <a:noFill/>
          <a:ln>
            <a:noFill/>
          </a:ln>
        </p:spPr>
        <p:txBody>
          <a:bodyPr lIns="0" tIns="45700" rIns="91425" bIns="45700" anchor="ctr" anchorCtr="0">
            <a:spAutoFit/>
          </a:bodyPr>
          <a:lstStyle/>
          <a:p>
            <a:pPr>
              <a:buSzPct val="25000"/>
            </a:pPr>
            <a:r>
              <a:rPr lang="id-ID"/>
              <a:t> </a:t>
            </a:r>
          </a:p>
        </p:txBody>
      </p:sp>
    </p:spTree>
  </p:cSld>
  <p:clrMapOvr>
    <a:masterClrMapping/>
  </p:clrMapOvr>
  <p:transition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A5E92AF-6519-4A2F-95E7-DD3D2C261B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9767" y="2009550"/>
            <a:ext cx="11145488" cy="4002312"/>
          </a:xfrm>
        </p:spPr>
        <p:txBody>
          <a:bodyPr/>
          <a:lstStyle/>
          <a:p>
            <a:pPr marL="652469" indent="-366713"/>
            <a:r>
              <a:rPr lang="en-US" sz="2400" dirty="0"/>
              <a:t>An undirected graphical model, initially introduced as Harmonium by Paul </a:t>
            </a:r>
            <a:r>
              <a:rPr lang="en-US" sz="2400" dirty="0" err="1"/>
              <a:t>Smolensky</a:t>
            </a:r>
            <a:r>
              <a:rPr lang="en-US" sz="2400" dirty="0"/>
              <a:t> in 1986. Gained big popularity in recent years in the context of the Netflix Prize </a:t>
            </a:r>
          </a:p>
          <a:p>
            <a:pPr marL="652469" indent="-366713"/>
            <a:r>
              <a:rPr lang="en-US" sz="2400" dirty="0"/>
              <a:t>RBMs have found applications in : </a:t>
            </a:r>
          </a:p>
          <a:p>
            <a:pPr marL="900113" lvl="1" indent="-366713"/>
            <a:r>
              <a:rPr lang="en-US" sz="2400" dirty="0"/>
              <a:t>dimensionality reduction,</a:t>
            </a:r>
          </a:p>
          <a:p>
            <a:pPr marL="900113" lvl="1" indent="-366713"/>
            <a:r>
              <a:rPr lang="en-US" sz="2400" dirty="0"/>
              <a:t>classification,</a:t>
            </a:r>
          </a:p>
          <a:p>
            <a:pPr marL="900113" lvl="1" indent="-366713"/>
            <a:r>
              <a:rPr lang="en-US" sz="2400" dirty="0"/>
              <a:t>collaborative filtering, </a:t>
            </a:r>
          </a:p>
          <a:p>
            <a:pPr marL="900113" lvl="1" indent="-366713"/>
            <a:r>
              <a:rPr lang="en-US" sz="2400" dirty="0"/>
              <a:t>feature learning, </a:t>
            </a:r>
          </a:p>
          <a:p>
            <a:pPr marL="900113" lvl="1" indent="-366713"/>
            <a:r>
              <a:rPr lang="en-US" sz="2400" dirty="0"/>
              <a:t>topic modelling.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8C11147-82E5-4005-B9DE-F8E594FB5F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sz="3200" b="1" dirty="0"/>
              <a:t>Restricted Boltzmann Machines (RBM)</a:t>
            </a:r>
            <a:endParaRPr lang="en-ID" sz="3200" b="1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F5256D7-1217-46B4-9DAC-0F0DBF21545A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CADF094-3318-43AD-BEE9-54284357E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3983" y="2940256"/>
            <a:ext cx="3301272" cy="3511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51307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A5E92AF-6519-4A2F-95E7-DD3D2C261B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9767" y="2009550"/>
            <a:ext cx="7565710" cy="4002312"/>
          </a:xfrm>
        </p:spPr>
        <p:txBody>
          <a:bodyPr/>
          <a:lstStyle/>
          <a:p>
            <a:pPr marL="652469" indent="-366713"/>
            <a:r>
              <a:rPr lang="en-US" sz="2400" dirty="0"/>
              <a:t>Uses stochastic units with particular distributions instead of deterministic distribution</a:t>
            </a:r>
          </a:p>
          <a:p>
            <a:pPr marL="652469" indent="-366713"/>
            <a:r>
              <a:rPr lang="en-US" sz="2400" dirty="0"/>
              <a:t>Task is to find out how these two sets of variables are actually connected each other</a:t>
            </a:r>
          </a:p>
          <a:p>
            <a:pPr marL="652469" indent="-366713"/>
            <a:r>
              <a:rPr lang="en-US" sz="2400" dirty="0"/>
              <a:t>Might has two biases:</a:t>
            </a:r>
          </a:p>
          <a:p>
            <a:pPr marL="900113" lvl="1" indent="-366713"/>
            <a:r>
              <a:rPr lang="en-US" sz="2400" dirty="0"/>
              <a:t>The hidden bias helps RBM produce the activation on the forward pass</a:t>
            </a:r>
          </a:p>
          <a:p>
            <a:pPr marL="900113" lvl="1" indent="-366713"/>
            <a:r>
              <a:rPr lang="en-US" sz="2400" dirty="0"/>
              <a:t>The visible layer’s biases help the RBM learn the reconstructions on the backward pass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8C11147-82E5-4005-B9DE-F8E594FB5F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sz="3200" b="1" dirty="0"/>
              <a:t>Restricted Boltzmann Machines (RBM)</a:t>
            </a:r>
            <a:endParaRPr lang="en-ID" sz="3200" b="1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F5256D7-1217-46B4-9DAC-0F0DBF21545A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2AC6768-7C5D-4806-A758-5F99362F1C6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1731" y="1353711"/>
            <a:ext cx="2953524" cy="491217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474320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A5E92AF-6519-4A2F-95E7-DD3D2C261B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9767" y="2009550"/>
            <a:ext cx="7844216" cy="4002312"/>
          </a:xfrm>
        </p:spPr>
        <p:txBody>
          <a:bodyPr/>
          <a:lstStyle/>
          <a:p>
            <a:pPr marL="652469" indent="-366713"/>
            <a:r>
              <a:rPr lang="en-US" sz="2400" dirty="0"/>
              <a:t>RBMs are shallow, two layer neural network (</a:t>
            </a:r>
            <a:r>
              <a:rPr lang="en-US" sz="2400" dirty="0" err="1"/>
              <a:t>visile</a:t>
            </a:r>
            <a:r>
              <a:rPr lang="en-US" sz="2400" dirty="0"/>
              <a:t> layer and hidden layer)</a:t>
            </a:r>
          </a:p>
          <a:p>
            <a:pPr marL="652469" indent="-366713"/>
            <a:r>
              <a:rPr lang="en-US" sz="2400" dirty="0"/>
              <a:t>Each circle represents a neuron-like unit called a node.</a:t>
            </a:r>
          </a:p>
          <a:p>
            <a:pPr marL="652469" indent="-366713"/>
            <a:r>
              <a:rPr lang="en-US" sz="2400" dirty="0"/>
              <a:t>The nodes are connected to each other across layers, but no two nodes of the same layer are linked.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8C11147-82E5-4005-B9DE-F8E594FB5F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sz="3200" b="1" dirty="0"/>
              <a:t>Restricted Boltzmann Machines (RBM)</a:t>
            </a:r>
            <a:endParaRPr lang="en-ID" sz="3200" b="1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F5256D7-1217-46B4-9DAC-0F0DBF21545A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CADF094-3318-43AD-BEE9-54284357E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3983" y="2010222"/>
            <a:ext cx="3301272" cy="3511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95203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A5E92AF-6519-4A2F-95E7-DD3D2C261B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9767" y="2009550"/>
            <a:ext cx="6724452" cy="4002312"/>
          </a:xfrm>
        </p:spPr>
        <p:txBody>
          <a:bodyPr/>
          <a:lstStyle/>
          <a:p>
            <a:pPr marL="652469" indent="-366713"/>
            <a:r>
              <a:rPr lang="en-US" sz="2400" dirty="0"/>
              <a:t>Each visible node takes a low-level feature from an item in the dataset. </a:t>
            </a:r>
          </a:p>
          <a:p>
            <a:pPr marL="652469" indent="-366713"/>
            <a:r>
              <a:rPr lang="en-US" sz="2400" dirty="0"/>
              <a:t>At node 1 of the hidden layer, x is multiplied by a weight and added to a bias. </a:t>
            </a:r>
          </a:p>
          <a:p>
            <a:pPr marL="652469" indent="-366713"/>
            <a:r>
              <a:rPr lang="en-US" sz="2400" dirty="0"/>
              <a:t>And fed the result into an activation function, </a:t>
            </a:r>
          </a:p>
          <a:p>
            <a:pPr marL="900113" lvl="1" indent="-366713"/>
            <a:r>
              <a:rPr lang="en-US" sz="2400" dirty="0"/>
              <a:t>produces the node’s output, or </a:t>
            </a:r>
          </a:p>
          <a:p>
            <a:pPr marL="900113" lvl="1" indent="-366713"/>
            <a:r>
              <a:rPr lang="en-US" sz="2400" dirty="0"/>
              <a:t>the strength of the signal.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8C11147-82E5-4005-B9DE-F8E594FB5F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sz="3200" b="1" dirty="0"/>
              <a:t>Restricted Boltzmann Machines (RBM)</a:t>
            </a:r>
            <a:endParaRPr lang="en-ID" sz="3200" b="1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F5256D7-1217-46B4-9DAC-0F0DBF21545A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24578" name="Picture 2">
            <a:extLst>
              <a:ext uri="{FF2B5EF4-FFF2-40B4-BE49-F238E27FC236}">
                <a16:creationId xmlns:a16="http://schemas.microsoft.com/office/drawing/2014/main" id="{B65EF5E1-8A44-49EB-890B-0C2BF40BE2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2786743"/>
            <a:ext cx="5029200" cy="2447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8270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A5E92AF-6519-4A2F-95E7-DD3D2C261B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9767" y="2009550"/>
            <a:ext cx="6724452" cy="4002312"/>
          </a:xfrm>
        </p:spPr>
        <p:txBody>
          <a:bodyPr/>
          <a:lstStyle/>
          <a:p>
            <a:pPr marL="652469" indent="-366713"/>
            <a:r>
              <a:rPr lang="en-US" sz="2400" dirty="0"/>
              <a:t>Next, several inputs would combine at one hidden node. </a:t>
            </a:r>
          </a:p>
          <a:p>
            <a:pPr marL="900113" lvl="1" indent="-366713"/>
            <a:r>
              <a:rPr lang="en-US" sz="2400" dirty="0"/>
              <a:t>Each x is multiplied by a separate weight, </a:t>
            </a:r>
          </a:p>
          <a:p>
            <a:pPr marL="900113" lvl="1" indent="-366713"/>
            <a:r>
              <a:rPr lang="en-US" sz="2400" dirty="0"/>
              <a:t>The products are summed, added to a bias, and </a:t>
            </a:r>
          </a:p>
          <a:p>
            <a:pPr marL="900113" lvl="1" indent="-366713"/>
            <a:r>
              <a:rPr lang="en-US" sz="2400" dirty="0"/>
              <a:t>The result is passed through an activation function to produce the node’s output.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8C11147-82E5-4005-B9DE-F8E594FB5F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sz="3200" b="1" dirty="0"/>
              <a:t>Restricted Boltzmann Machines (RBM)</a:t>
            </a:r>
            <a:endParaRPr lang="en-ID" sz="3200" b="1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F5256D7-1217-46B4-9DAC-0F0DBF21545A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29698" name="Picture 2">
            <a:extLst>
              <a:ext uri="{FF2B5EF4-FFF2-40B4-BE49-F238E27FC236}">
                <a16:creationId xmlns:a16="http://schemas.microsoft.com/office/drawing/2014/main" id="{B7934044-D898-4CD0-B825-2BB41035CE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2824843"/>
            <a:ext cx="5029200" cy="2371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86530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A5E92AF-6519-4A2F-95E7-DD3D2C261B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9767" y="2009550"/>
            <a:ext cx="6724452" cy="4002312"/>
          </a:xfrm>
        </p:spPr>
        <p:txBody>
          <a:bodyPr/>
          <a:lstStyle/>
          <a:p>
            <a:pPr marL="652469" indent="-366713"/>
            <a:r>
              <a:rPr lang="en-US" sz="2400" dirty="0"/>
              <a:t>At each hidden node, each input x is multiplied by its respective weight w. </a:t>
            </a:r>
          </a:p>
          <a:p>
            <a:pPr marL="900113" lvl="1" indent="-366713"/>
            <a:r>
              <a:rPr lang="en-US" sz="2400" dirty="0"/>
              <a:t>A single input x would have three weights here, making 12 weights altogether (4 input nodes x 3 hidden nodes). </a:t>
            </a:r>
          </a:p>
          <a:p>
            <a:pPr marL="900113" lvl="1" indent="-366713"/>
            <a:r>
              <a:rPr lang="en-US" sz="2400" dirty="0"/>
              <a:t>The weights between the two layers will always form a matrix where:</a:t>
            </a:r>
          </a:p>
          <a:p>
            <a:pPr marL="1128708" lvl="2" indent="-366713"/>
            <a:r>
              <a:rPr lang="en-US" sz="2400" dirty="0"/>
              <a:t>the rows are equal to the input nodes, </a:t>
            </a:r>
          </a:p>
          <a:p>
            <a:pPr marL="1128708" lvl="2" indent="-366713"/>
            <a:r>
              <a:rPr lang="en-US" sz="2400" dirty="0"/>
              <a:t>the columns are equal to the output nodes.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8C11147-82E5-4005-B9DE-F8E594FB5F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sz="3200" b="1" dirty="0"/>
              <a:t>Restricted Boltzmann Machines (RBM)</a:t>
            </a:r>
            <a:endParaRPr lang="en-ID" sz="3200" b="1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F5256D7-1217-46B4-9DAC-0F0DBF21545A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30722" name="Picture 2">
            <a:extLst>
              <a:ext uri="{FF2B5EF4-FFF2-40B4-BE49-F238E27FC236}">
                <a16:creationId xmlns:a16="http://schemas.microsoft.com/office/drawing/2014/main" id="{5F852417-7889-4A83-AB47-1F04B89714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2772456"/>
            <a:ext cx="5029200" cy="247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09624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A5E92AF-6519-4A2F-95E7-DD3D2C261B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9767" y="2009550"/>
            <a:ext cx="6724452" cy="4002312"/>
          </a:xfrm>
        </p:spPr>
        <p:txBody>
          <a:bodyPr/>
          <a:lstStyle/>
          <a:p>
            <a:pPr marL="652469" indent="-366713"/>
            <a:r>
              <a:rPr lang="en-US" sz="2400" dirty="0"/>
              <a:t>Each hidden node receives the four inputs multiplied by their respective weights. </a:t>
            </a:r>
          </a:p>
          <a:p>
            <a:pPr marL="900113" lvl="1" indent="-366713"/>
            <a:r>
              <a:rPr lang="en-US" sz="2400" dirty="0"/>
              <a:t>The sum of those products is again added to a bias (which forces at least some activations to happen), and </a:t>
            </a:r>
          </a:p>
          <a:p>
            <a:pPr marL="900113" lvl="1" indent="-366713"/>
            <a:r>
              <a:rPr lang="en-US" sz="2400" dirty="0"/>
              <a:t>the result is passed through the activation algorithm producing one output for each hidden node.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8C11147-82E5-4005-B9DE-F8E594FB5F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sz="3200" b="1" dirty="0"/>
              <a:t>Restricted Boltzmann Machines (RBM)</a:t>
            </a:r>
            <a:endParaRPr lang="en-ID" sz="3200" b="1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F5256D7-1217-46B4-9DAC-0F0DBF21545A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30722" name="Picture 2">
            <a:extLst>
              <a:ext uri="{FF2B5EF4-FFF2-40B4-BE49-F238E27FC236}">
                <a16:creationId xmlns:a16="http://schemas.microsoft.com/office/drawing/2014/main" id="{5F852417-7889-4A83-AB47-1F04B89714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2772456"/>
            <a:ext cx="5029200" cy="247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16788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A5E92AF-6519-4A2F-95E7-DD3D2C261B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9767" y="2009550"/>
            <a:ext cx="11145488" cy="4002312"/>
          </a:xfrm>
        </p:spPr>
        <p:txBody>
          <a:bodyPr/>
          <a:lstStyle/>
          <a:p>
            <a:pPr marL="652469" indent="-366713"/>
            <a:r>
              <a:rPr lang="en-US" sz="2400" dirty="0"/>
              <a:t>Training of Restricted Boltzmann Machine</a:t>
            </a:r>
          </a:p>
          <a:p>
            <a:pPr marL="900113" lvl="1" indent="-366713"/>
            <a:r>
              <a:rPr lang="en-US" sz="2400" dirty="0"/>
              <a:t>Differs from the training of regular neural networks via stochastic gradient descent</a:t>
            </a:r>
          </a:p>
          <a:p>
            <a:pPr marL="900113" lvl="1" indent="-366713"/>
            <a:r>
              <a:rPr lang="en-US" sz="2400" dirty="0"/>
              <a:t>Two main training steps:</a:t>
            </a:r>
          </a:p>
          <a:p>
            <a:pPr marL="1128708" lvl="2" indent="-366713"/>
            <a:r>
              <a:rPr lang="en-US" sz="2400" dirty="0"/>
              <a:t>Gibs sampling</a:t>
            </a:r>
          </a:p>
          <a:p>
            <a:pPr marL="1128708" lvl="2" indent="-366713"/>
            <a:r>
              <a:rPr lang="en-US" sz="2400" dirty="0"/>
              <a:t>Contrastive Divergence step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8C11147-82E5-4005-B9DE-F8E594FB5F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sz="3200" b="1" dirty="0"/>
              <a:t>Restricted Boltzmann Machines (RBM)</a:t>
            </a:r>
            <a:endParaRPr lang="en-ID" sz="3200" b="1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F5256D7-1217-46B4-9DAC-0F0DBF21545A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0062970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A5E92AF-6519-4A2F-95E7-DD3D2C261B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9767" y="2009550"/>
            <a:ext cx="11145488" cy="4002312"/>
          </a:xfrm>
        </p:spPr>
        <p:txBody>
          <a:bodyPr/>
          <a:lstStyle/>
          <a:p>
            <a:pPr marL="652469" indent="-366713"/>
            <a:r>
              <a:rPr lang="en-US" sz="3200" b="0" i="0" dirty="0">
                <a:solidFill>
                  <a:srgbClr val="292929"/>
                </a:solidFill>
                <a:effectLst/>
                <a:latin typeface="charter"/>
              </a:rPr>
              <a:t>Given an input vector </a:t>
            </a:r>
            <a:r>
              <a:rPr lang="en-US" sz="3200" b="1" i="0" dirty="0">
                <a:solidFill>
                  <a:srgbClr val="292929"/>
                </a:solidFill>
                <a:effectLst/>
                <a:latin typeface="charter"/>
              </a:rPr>
              <a:t>v</a:t>
            </a:r>
            <a:r>
              <a:rPr lang="en-US" sz="3200" b="0" i="0" dirty="0">
                <a:solidFill>
                  <a:srgbClr val="292929"/>
                </a:solidFill>
                <a:effectLst/>
                <a:latin typeface="charter"/>
              </a:rPr>
              <a:t> we use </a:t>
            </a:r>
            <a:r>
              <a:rPr lang="en-US" sz="3200" b="1" i="0" dirty="0">
                <a:solidFill>
                  <a:srgbClr val="292929"/>
                </a:solidFill>
                <a:effectLst/>
                <a:latin typeface="charter"/>
              </a:rPr>
              <a:t>p(</a:t>
            </a:r>
            <a:r>
              <a:rPr lang="en-US" sz="3200" b="1" i="0" dirty="0" err="1">
                <a:solidFill>
                  <a:srgbClr val="292929"/>
                </a:solidFill>
                <a:effectLst/>
                <a:latin typeface="charter"/>
              </a:rPr>
              <a:t>h|v</a:t>
            </a:r>
            <a:r>
              <a:rPr lang="en-US" sz="3200" b="1" i="0" dirty="0">
                <a:solidFill>
                  <a:srgbClr val="292929"/>
                </a:solidFill>
                <a:effectLst/>
                <a:latin typeface="charter"/>
              </a:rPr>
              <a:t>) </a:t>
            </a:r>
            <a:r>
              <a:rPr lang="en-US" sz="3200" b="0" i="0" dirty="0">
                <a:solidFill>
                  <a:srgbClr val="292929"/>
                </a:solidFill>
                <a:effectLst/>
                <a:latin typeface="charter"/>
              </a:rPr>
              <a:t>for prediction of the hidden values </a:t>
            </a:r>
            <a:r>
              <a:rPr lang="en-US" sz="3200" b="1" i="0" dirty="0">
                <a:solidFill>
                  <a:srgbClr val="292929"/>
                </a:solidFill>
                <a:effectLst/>
                <a:latin typeface="charter"/>
              </a:rPr>
              <a:t>h. </a:t>
            </a:r>
            <a:r>
              <a:rPr lang="en-US" sz="3200" b="0" i="0" dirty="0">
                <a:solidFill>
                  <a:srgbClr val="292929"/>
                </a:solidFill>
                <a:effectLst/>
                <a:latin typeface="charter"/>
              </a:rPr>
              <a:t>Knowing the hidden values we use </a:t>
            </a:r>
            <a:r>
              <a:rPr lang="en-US" sz="3200" b="1" i="0" dirty="0">
                <a:solidFill>
                  <a:srgbClr val="292929"/>
                </a:solidFill>
                <a:effectLst/>
                <a:latin typeface="charter"/>
              </a:rPr>
              <a:t>p(</a:t>
            </a:r>
            <a:r>
              <a:rPr lang="en-US" sz="3200" b="1" i="0" dirty="0" err="1">
                <a:solidFill>
                  <a:srgbClr val="292929"/>
                </a:solidFill>
                <a:effectLst/>
                <a:latin typeface="charter"/>
              </a:rPr>
              <a:t>v|h</a:t>
            </a:r>
            <a:r>
              <a:rPr lang="en-US" sz="3200" b="1" i="0" dirty="0">
                <a:solidFill>
                  <a:srgbClr val="292929"/>
                </a:solidFill>
                <a:effectLst/>
                <a:latin typeface="charter"/>
              </a:rPr>
              <a:t>) :</a:t>
            </a:r>
          </a:p>
          <a:p>
            <a:pPr marL="652469" indent="-366713"/>
            <a:endParaRPr lang="en-US" sz="3200" b="1" dirty="0">
              <a:solidFill>
                <a:srgbClr val="292929"/>
              </a:solidFill>
              <a:latin typeface="charter"/>
            </a:endParaRPr>
          </a:p>
          <a:p>
            <a:pPr marL="633413" indent="0">
              <a:buNone/>
            </a:pPr>
            <a:r>
              <a:rPr lang="en-US" sz="3200" b="0" i="0" dirty="0">
                <a:solidFill>
                  <a:srgbClr val="292929"/>
                </a:solidFill>
                <a:effectLst/>
                <a:latin typeface="charter"/>
              </a:rPr>
              <a:t>for prediction of new input values </a:t>
            </a:r>
            <a:r>
              <a:rPr lang="en-US" sz="3200" b="1" i="0" dirty="0">
                <a:solidFill>
                  <a:srgbClr val="292929"/>
                </a:solidFill>
                <a:effectLst/>
                <a:latin typeface="charter"/>
              </a:rPr>
              <a:t>v</a:t>
            </a:r>
            <a:r>
              <a:rPr lang="en-US" sz="3200" b="0" i="0" dirty="0">
                <a:solidFill>
                  <a:srgbClr val="292929"/>
                </a:solidFill>
                <a:effectLst/>
                <a:latin typeface="charter"/>
              </a:rPr>
              <a:t>.</a:t>
            </a:r>
            <a:r>
              <a:rPr lang="en-US" sz="3200" b="1" dirty="0">
                <a:solidFill>
                  <a:srgbClr val="292929"/>
                </a:solidFill>
                <a:latin typeface="charter"/>
              </a:rPr>
              <a:t> </a:t>
            </a:r>
            <a:r>
              <a:rPr lang="en-US" sz="3200" b="0" i="0" dirty="0">
                <a:solidFill>
                  <a:srgbClr val="292929"/>
                </a:solidFill>
                <a:effectLst/>
                <a:latin typeface="charter"/>
              </a:rPr>
              <a:t>This process is repeated </a:t>
            </a:r>
            <a:r>
              <a:rPr lang="en-US" sz="3200" b="0" i="1" dirty="0">
                <a:solidFill>
                  <a:srgbClr val="292929"/>
                </a:solidFill>
                <a:effectLst/>
                <a:latin typeface="charter"/>
              </a:rPr>
              <a:t>k</a:t>
            </a:r>
            <a:r>
              <a:rPr lang="en-US" sz="3200" b="0" i="0" dirty="0">
                <a:solidFill>
                  <a:srgbClr val="292929"/>
                </a:solidFill>
                <a:effectLst/>
                <a:latin typeface="charter"/>
              </a:rPr>
              <a:t> times. After </a:t>
            </a:r>
            <a:r>
              <a:rPr lang="en-US" sz="3200" b="0" i="1" dirty="0">
                <a:solidFill>
                  <a:srgbClr val="292929"/>
                </a:solidFill>
                <a:effectLst/>
                <a:latin typeface="charter"/>
              </a:rPr>
              <a:t>k</a:t>
            </a:r>
            <a:r>
              <a:rPr lang="en-US" sz="3200" b="0" i="0" dirty="0">
                <a:solidFill>
                  <a:srgbClr val="292929"/>
                </a:solidFill>
                <a:effectLst/>
                <a:latin typeface="charter"/>
              </a:rPr>
              <a:t> iterations, we obtain another input vector </a:t>
            </a:r>
            <a:r>
              <a:rPr lang="en-US" sz="3200" b="1" i="0" dirty="0" err="1">
                <a:solidFill>
                  <a:srgbClr val="292929"/>
                </a:solidFill>
                <a:effectLst/>
                <a:latin typeface="charter"/>
              </a:rPr>
              <a:t>v_k</a:t>
            </a:r>
            <a:r>
              <a:rPr lang="en-US" sz="3200" b="1" i="0" dirty="0">
                <a:solidFill>
                  <a:srgbClr val="292929"/>
                </a:solidFill>
                <a:effectLst/>
                <a:latin typeface="charter"/>
              </a:rPr>
              <a:t> </a:t>
            </a:r>
            <a:r>
              <a:rPr lang="en-US" sz="3200" b="0" i="0" dirty="0">
                <a:solidFill>
                  <a:srgbClr val="292929"/>
                </a:solidFill>
                <a:effectLst/>
                <a:latin typeface="charter"/>
              </a:rPr>
              <a:t>which was recreated from original input values </a:t>
            </a:r>
            <a:r>
              <a:rPr lang="en-US" sz="3200" b="1" i="0" dirty="0">
                <a:solidFill>
                  <a:srgbClr val="292929"/>
                </a:solidFill>
                <a:effectLst/>
                <a:latin typeface="charter"/>
              </a:rPr>
              <a:t>v_0</a:t>
            </a:r>
            <a:r>
              <a:rPr lang="en-US" sz="3200" b="0" i="0" dirty="0">
                <a:solidFill>
                  <a:srgbClr val="292929"/>
                </a:solidFill>
                <a:effectLst/>
                <a:latin typeface="charter"/>
              </a:rPr>
              <a:t>.</a:t>
            </a:r>
            <a:endParaRPr lang="en-US" sz="24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8C11147-82E5-4005-B9DE-F8E594FB5F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/>
              <a:t>Gibbs Sampling</a:t>
            </a:r>
            <a:endParaRPr lang="en-ID" sz="3200" b="1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F5256D7-1217-46B4-9DAC-0F0DBF21545A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31746" name="Picture 2">
            <a:extLst>
              <a:ext uri="{FF2B5EF4-FFF2-40B4-BE49-F238E27FC236}">
                <a16:creationId xmlns:a16="http://schemas.microsoft.com/office/drawing/2014/main" id="{989CD294-64D8-43E4-A4CD-94B4F68B24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8339" y="3171649"/>
            <a:ext cx="5029200" cy="69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48" name="Picture 4">
            <a:extLst>
              <a:ext uri="{FF2B5EF4-FFF2-40B4-BE49-F238E27FC236}">
                <a16:creationId xmlns:a16="http://schemas.microsoft.com/office/drawing/2014/main" id="{33B34CA3-8C27-4931-A1BA-53C24498B4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7911" y="5681798"/>
            <a:ext cx="5029200" cy="72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53483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A5E92AF-6519-4A2F-95E7-DD3D2C261B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9767" y="2009550"/>
            <a:ext cx="11145488" cy="4002312"/>
          </a:xfrm>
        </p:spPr>
        <p:txBody>
          <a:bodyPr/>
          <a:lstStyle/>
          <a:p>
            <a:pPr marL="652469" indent="-366713"/>
            <a:r>
              <a:rPr lang="en-US" sz="3200" b="0" i="0" dirty="0">
                <a:solidFill>
                  <a:srgbClr val="292929"/>
                </a:solidFill>
                <a:effectLst/>
                <a:latin typeface="charter"/>
              </a:rPr>
              <a:t>The update of the weight matrix happens during the </a:t>
            </a:r>
            <a:r>
              <a:rPr lang="en-US" sz="3200" b="0" i="1" dirty="0">
                <a:solidFill>
                  <a:srgbClr val="292929"/>
                </a:solidFill>
                <a:effectLst/>
                <a:latin typeface="charter"/>
              </a:rPr>
              <a:t>Contrastive Divergence </a:t>
            </a:r>
            <a:r>
              <a:rPr lang="en-US" sz="3200" b="0" i="0" dirty="0">
                <a:solidFill>
                  <a:srgbClr val="292929"/>
                </a:solidFill>
                <a:effectLst/>
                <a:latin typeface="charter"/>
              </a:rPr>
              <a:t>step. </a:t>
            </a:r>
          </a:p>
          <a:p>
            <a:pPr marL="652469" indent="-366713"/>
            <a:r>
              <a:rPr lang="en-US" sz="3200" b="0" i="0" dirty="0">
                <a:solidFill>
                  <a:srgbClr val="292929"/>
                </a:solidFill>
                <a:effectLst/>
                <a:latin typeface="charter"/>
              </a:rPr>
              <a:t>Vectors </a:t>
            </a:r>
            <a:r>
              <a:rPr lang="en-US" sz="3200" b="1" i="0" dirty="0">
                <a:solidFill>
                  <a:srgbClr val="292929"/>
                </a:solidFill>
                <a:effectLst/>
                <a:latin typeface="charter"/>
              </a:rPr>
              <a:t>v_0</a:t>
            </a:r>
            <a:r>
              <a:rPr lang="en-US" sz="3200" b="0" i="0" dirty="0">
                <a:solidFill>
                  <a:srgbClr val="292929"/>
                </a:solidFill>
                <a:effectLst/>
                <a:latin typeface="charter"/>
              </a:rPr>
              <a:t> and </a:t>
            </a:r>
            <a:r>
              <a:rPr lang="en-US" sz="3200" b="1" i="0" dirty="0" err="1">
                <a:solidFill>
                  <a:srgbClr val="292929"/>
                </a:solidFill>
                <a:effectLst/>
                <a:latin typeface="charter"/>
              </a:rPr>
              <a:t>v_k</a:t>
            </a:r>
            <a:r>
              <a:rPr lang="en-US" sz="3200" b="1" i="0" dirty="0">
                <a:solidFill>
                  <a:srgbClr val="292929"/>
                </a:solidFill>
                <a:effectLst/>
                <a:latin typeface="charter"/>
              </a:rPr>
              <a:t> </a:t>
            </a:r>
            <a:r>
              <a:rPr lang="en-US" sz="3200" b="0" i="0" dirty="0">
                <a:solidFill>
                  <a:srgbClr val="292929"/>
                </a:solidFill>
                <a:effectLst/>
                <a:latin typeface="charter"/>
              </a:rPr>
              <a:t>are used to calculate the activation probabilities for hidden values </a:t>
            </a:r>
            <a:r>
              <a:rPr lang="en-US" sz="3200" b="1" i="0" dirty="0">
                <a:solidFill>
                  <a:srgbClr val="292929"/>
                </a:solidFill>
                <a:effectLst/>
                <a:latin typeface="charter"/>
              </a:rPr>
              <a:t>h_0 </a:t>
            </a:r>
            <a:r>
              <a:rPr lang="en-US" sz="3200" b="0" i="0" dirty="0">
                <a:solidFill>
                  <a:srgbClr val="292929"/>
                </a:solidFill>
                <a:effectLst/>
                <a:latin typeface="charter"/>
              </a:rPr>
              <a:t>and </a:t>
            </a:r>
            <a:r>
              <a:rPr lang="en-US" sz="3200" b="1" i="0" dirty="0" err="1">
                <a:solidFill>
                  <a:srgbClr val="292929"/>
                </a:solidFill>
                <a:effectLst/>
                <a:latin typeface="charter"/>
              </a:rPr>
              <a:t>h_k</a:t>
            </a:r>
            <a:r>
              <a:rPr lang="en-US" sz="3200" b="1" i="0" dirty="0">
                <a:solidFill>
                  <a:srgbClr val="292929"/>
                </a:solidFill>
                <a:effectLst/>
                <a:latin typeface="charter"/>
              </a:rPr>
              <a:t> :</a:t>
            </a:r>
            <a:endParaRPr lang="en-US" sz="24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8C11147-82E5-4005-B9DE-F8E594FB5F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/>
              <a:t>Contrastive Divergence step</a:t>
            </a:r>
            <a:endParaRPr lang="en-ID" sz="3200" b="1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F5256D7-1217-46B4-9DAC-0F0DBF21545A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34818" name="Picture 2">
            <a:extLst>
              <a:ext uri="{FF2B5EF4-FFF2-40B4-BE49-F238E27FC236}">
                <a16:creationId xmlns:a16="http://schemas.microsoft.com/office/drawing/2014/main" id="{D5E25211-287F-46CB-94AE-30C54AB14A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8339" y="4628784"/>
            <a:ext cx="5029200" cy="69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5326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81887A9-4A3A-4D9C-99BA-45E5F8649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892" y="3072984"/>
            <a:ext cx="11212216" cy="1258135"/>
          </a:xfrm>
        </p:spPr>
        <p:txBody>
          <a:bodyPr/>
          <a:lstStyle/>
          <a:p>
            <a:pPr algn="ctr"/>
            <a:r>
              <a:rPr lang="en-US" sz="3600" b="1" dirty="0"/>
              <a:t>Introductions</a:t>
            </a:r>
            <a:endParaRPr lang="en-ID" sz="3600" b="1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E68C28C-6EA8-4AA6-B4F4-9A0845A30168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1303337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A5E92AF-6519-4A2F-95E7-DD3D2C261B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9767" y="2009550"/>
            <a:ext cx="11145488" cy="4002312"/>
          </a:xfrm>
        </p:spPr>
        <p:txBody>
          <a:bodyPr/>
          <a:lstStyle/>
          <a:p>
            <a:pPr marL="652469" indent="-366713"/>
            <a:r>
              <a:rPr lang="en-US" sz="2400" dirty="0"/>
              <a:t>The difference between the outer products of those probabilities with input vectors v_0 and </a:t>
            </a:r>
            <a:r>
              <a:rPr lang="en-US" sz="2400" dirty="0" err="1"/>
              <a:t>v_k</a:t>
            </a:r>
            <a:r>
              <a:rPr lang="en-US" sz="2400" dirty="0"/>
              <a:t> results in the updated matrix :</a:t>
            </a:r>
          </a:p>
          <a:p>
            <a:pPr marL="652469" indent="-366713"/>
            <a:endParaRPr lang="en-US" sz="2400" dirty="0"/>
          </a:p>
          <a:p>
            <a:pPr marL="652469" indent="-366713"/>
            <a:endParaRPr lang="en-US" sz="2400" dirty="0"/>
          </a:p>
          <a:p>
            <a:pPr marL="652469" indent="-366713"/>
            <a:r>
              <a:rPr lang="en-US" sz="2400" dirty="0"/>
              <a:t>Using the update matrix the new weights can be calculated with gradient ascent, given by: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8C11147-82E5-4005-B9DE-F8E594FB5F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/>
              <a:t>Contrastive Divergence step</a:t>
            </a:r>
            <a:endParaRPr lang="en-ID" sz="3200" b="1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F5256D7-1217-46B4-9DAC-0F0DBF21545A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35846" name="Picture 6">
            <a:extLst>
              <a:ext uri="{FF2B5EF4-FFF2-40B4-BE49-F238E27FC236}">
                <a16:creationId xmlns:a16="http://schemas.microsoft.com/office/drawing/2014/main" id="{1DE652AB-734C-4C7C-BEA0-3EE40AB118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3067050"/>
            <a:ext cx="5029200" cy="72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848" name="Picture 8">
            <a:extLst>
              <a:ext uri="{FF2B5EF4-FFF2-40B4-BE49-F238E27FC236}">
                <a16:creationId xmlns:a16="http://schemas.microsoft.com/office/drawing/2014/main" id="{45E823ED-F1DC-4332-8C3A-8461CA810E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4189" y="5285103"/>
            <a:ext cx="2857500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87357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869201" y="126522"/>
            <a:ext cx="10995025" cy="1008437"/>
          </a:xfrm>
        </p:spPr>
        <p:txBody>
          <a:bodyPr>
            <a:normAutofit/>
          </a:bodyPr>
          <a:lstStyle/>
          <a:p>
            <a:pPr algn="r"/>
            <a:r>
              <a:rPr lang="id-ID" sz="3600" b="1" dirty="0"/>
              <a:t>Restricted Boltzmann Machines (RBM)</a:t>
            </a:r>
          </a:p>
        </p:txBody>
      </p:sp>
      <p:pic>
        <p:nvPicPr>
          <p:cNvPr id="7" name="Picture 6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6225" y="1242336"/>
            <a:ext cx="3624191" cy="5330209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0405" y="1134959"/>
            <a:ext cx="3734470" cy="53302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66656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689" y="966787"/>
            <a:ext cx="5532348" cy="571155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2"/>
          <p:cNvSpPr txBox="1">
            <a:spLocks/>
          </p:cNvSpPr>
          <p:nvPr/>
        </p:nvSpPr>
        <p:spPr>
          <a:xfrm>
            <a:off x="869201" y="126522"/>
            <a:ext cx="10995025" cy="10084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3600" b="1" dirty="0"/>
              <a:t>Deep </a:t>
            </a:r>
            <a:r>
              <a:rPr lang="id-ID" sz="3600" b="1" dirty="0"/>
              <a:t>Restricted Boltzmann </a:t>
            </a:r>
            <a:r>
              <a:rPr lang="en-US" sz="3600" b="1" dirty="0"/>
              <a:t>Networks</a:t>
            </a:r>
            <a:endParaRPr lang="id-ID" sz="3600" b="1" dirty="0"/>
          </a:p>
        </p:txBody>
      </p:sp>
      <p:sp>
        <p:nvSpPr>
          <p:cNvPr id="4" name="Rectangle 3"/>
          <p:cNvSpPr/>
          <p:nvPr/>
        </p:nvSpPr>
        <p:spPr>
          <a:xfrm>
            <a:off x="6096000" y="966787"/>
            <a:ext cx="5768226" cy="5324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spc="-30" dirty="0">
                <a:latin typeface="Times New Roman" panose="02020603050405020304" pitchFamily="18" charset="0"/>
                <a:ea typeface="Times New Roman" panose="02020603050405020304" pitchFamily="18" charset="0"/>
              </a:rPr>
              <a:t>Kita bisa </a:t>
            </a:r>
            <a:r>
              <a:rPr lang="en-US" sz="2000" spc="-3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membangun</a:t>
            </a:r>
            <a:r>
              <a:rPr lang="en-US" sz="2000" spc="-3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DRBN </a:t>
            </a:r>
            <a:r>
              <a:rPr lang="en-US" sz="2000" spc="-3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dengan</a:t>
            </a:r>
            <a:r>
              <a:rPr lang="en-US" sz="2000" spc="-3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lima </a:t>
            </a:r>
            <a:r>
              <a:rPr lang="en-US" sz="2000" spc="-3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lapisan</a:t>
            </a:r>
            <a:r>
              <a:rPr lang="en-US" sz="2000" spc="-30" dirty="0"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2000" spc="-3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puluhan</a:t>
            </a:r>
            <a:r>
              <a:rPr lang="en-US" sz="2000" spc="-30" dirty="0"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2000" spc="-3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ratusan</a:t>
            </a:r>
            <a:r>
              <a:rPr lang="en-US" sz="2000" spc="-3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spc="-3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atau</a:t>
            </a:r>
            <a:r>
              <a:rPr lang="en-US" sz="2000" spc="-3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spc="-3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bahkan</a:t>
            </a:r>
            <a:r>
              <a:rPr lang="en-US" sz="2000" spc="-3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spc="-3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ribuan</a:t>
            </a:r>
            <a:r>
              <a:rPr lang="en-US" sz="2000" spc="-3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spc="-3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lapisan</a:t>
            </a:r>
            <a:r>
              <a:rPr lang="en-US" sz="2000" spc="-3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RBM.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spc="-3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Pada</a:t>
            </a:r>
            <a:r>
              <a:rPr lang="en-US" sz="2000" spc="-3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spc="-3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lapisan</a:t>
            </a:r>
            <a:r>
              <a:rPr lang="en-US" sz="2000" spc="-3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spc="-3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pertama</a:t>
            </a:r>
            <a:r>
              <a:rPr lang="en-US" sz="2000" spc="-30" dirty="0"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2000" spc="-3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kita</a:t>
            </a:r>
            <a:r>
              <a:rPr lang="en-US" sz="2000" spc="-3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spc="-3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akan</a:t>
            </a:r>
            <a:r>
              <a:rPr lang="en-US" sz="2000" spc="-3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spc="-3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mendapatkan</a:t>
            </a:r>
            <a:r>
              <a:rPr lang="en-US" sz="2000" spc="-3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spc="-3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fitur</a:t>
            </a:r>
            <a:r>
              <a:rPr lang="en-US" sz="2000" spc="-3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level </a:t>
            </a:r>
            <a:r>
              <a:rPr lang="en-US" sz="2000" spc="-3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rendah</a:t>
            </a:r>
            <a:r>
              <a:rPr lang="en-US" sz="2000" spc="-30" dirty="0">
                <a:latin typeface="Times New Roman" panose="02020603050405020304" pitchFamily="18" charset="0"/>
                <a:ea typeface="Times New Roman" panose="02020603050405020304" pitchFamily="18" charset="0"/>
              </a:rPr>
              <a:t>. </a:t>
            </a:r>
            <a:r>
              <a:rPr lang="en-US" sz="2000" spc="-3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Pada</a:t>
            </a:r>
            <a:r>
              <a:rPr lang="en-US" sz="2000" spc="-3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spc="-3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lapisan</a:t>
            </a:r>
            <a:r>
              <a:rPr lang="en-US" sz="2000" spc="-3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spc="-3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selanjutnya</a:t>
            </a:r>
            <a:r>
              <a:rPr lang="en-US" sz="2000" spc="-30" dirty="0"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2000" spc="-3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kita</a:t>
            </a:r>
            <a:r>
              <a:rPr lang="en-US" sz="2000" spc="-3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spc="-3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akan</a:t>
            </a:r>
            <a:r>
              <a:rPr lang="en-US" sz="2000" spc="-3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spc="-3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mendapatkan</a:t>
            </a:r>
            <a:r>
              <a:rPr lang="en-US" sz="2000" spc="-3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spc="-3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fitur</a:t>
            </a:r>
            <a:r>
              <a:rPr lang="en-US" sz="2000" spc="-3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spc="-3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dengan</a:t>
            </a:r>
            <a:r>
              <a:rPr lang="en-US" sz="2000" spc="-3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level yang </a:t>
            </a:r>
            <a:r>
              <a:rPr lang="en-US" sz="2000" spc="-3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lebih</a:t>
            </a:r>
            <a:r>
              <a:rPr lang="en-US" sz="2000" spc="-3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spc="-3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tinggi</a:t>
            </a:r>
            <a:r>
              <a:rPr lang="en-US" sz="2000" spc="-3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dan </a:t>
            </a:r>
            <a:r>
              <a:rPr lang="en-US" sz="2000" spc="-3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semakin</a:t>
            </a:r>
            <a:r>
              <a:rPr lang="en-US" sz="2000" spc="-3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spc="-3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tinggi</a:t>
            </a:r>
            <a:r>
              <a:rPr lang="en-US" sz="2000" spc="-30" dirty="0"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2000" spc="-3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hingga</a:t>
            </a:r>
            <a:r>
              <a:rPr lang="en-US" sz="2000" spc="-3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di </a:t>
            </a:r>
            <a:r>
              <a:rPr lang="en-US" sz="2000" spc="-3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lapisan</a:t>
            </a:r>
            <a:r>
              <a:rPr lang="en-US" sz="2000" spc="-3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spc="-3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terakhir</a:t>
            </a:r>
            <a:r>
              <a:rPr lang="en-US" sz="2000" spc="-3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spc="-3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kita</a:t>
            </a:r>
            <a:r>
              <a:rPr lang="en-US" sz="2000" spc="-3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spc="-3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akan</a:t>
            </a:r>
            <a:r>
              <a:rPr lang="en-US" sz="2000" spc="-3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spc="-3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mendapatkan</a:t>
            </a:r>
            <a:r>
              <a:rPr lang="en-US" sz="2000" spc="-3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spc="-3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fitur</a:t>
            </a:r>
            <a:r>
              <a:rPr lang="en-US" sz="2000" spc="-3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spc="-3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dengan</a:t>
            </a:r>
            <a:r>
              <a:rPr lang="en-US" sz="2000" spc="-3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level </a:t>
            </a:r>
            <a:r>
              <a:rPr lang="en-US" sz="2000" spc="-3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tertinggi</a:t>
            </a:r>
            <a:r>
              <a:rPr lang="en-US" sz="2000" spc="-30" dirty="0"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spc="-30" dirty="0">
                <a:latin typeface="Times New Roman" panose="02020603050405020304" pitchFamily="18" charset="0"/>
                <a:ea typeface="Times New Roman" panose="02020603050405020304" pitchFamily="18" charset="0"/>
              </a:rPr>
              <a:t>Nah, </a:t>
            </a:r>
            <a:r>
              <a:rPr lang="en-US" sz="2000" spc="-3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fitur</a:t>
            </a:r>
            <a:r>
              <a:rPr lang="en-US" sz="2000" spc="-3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spc="-3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dengan</a:t>
            </a:r>
            <a:r>
              <a:rPr lang="en-US" sz="2000" spc="-3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level </a:t>
            </a:r>
            <a:r>
              <a:rPr lang="en-US" sz="2000" spc="-3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tertinggi</a:t>
            </a:r>
            <a:r>
              <a:rPr lang="en-US" sz="2000" spc="-3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spc="-3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inilah</a:t>
            </a:r>
            <a:r>
              <a:rPr lang="en-US" sz="2000" spc="-3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yang bisa </a:t>
            </a:r>
            <a:r>
              <a:rPr lang="en-US" sz="2000" spc="-3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membedakan</a:t>
            </a:r>
            <a:r>
              <a:rPr lang="en-US" sz="2000" spc="-3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spc="-3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antar</a:t>
            </a:r>
            <a:r>
              <a:rPr lang="en-US" sz="2000" spc="-3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spc="-3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kelas</a:t>
            </a:r>
            <a:r>
              <a:rPr lang="en-US" sz="2000" spc="-3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(label) </a:t>
            </a:r>
            <a:r>
              <a:rPr lang="en-US" sz="2000" spc="-3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secara</a:t>
            </a:r>
            <a:r>
              <a:rPr lang="en-US" sz="2000" spc="-3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spc="-3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mudah</a:t>
            </a:r>
            <a:r>
              <a:rPr lang="en-US" sz="2000" spc="-30" dirty="0"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spc="-3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Fitur</a:t>
            </a:r>
            <a:r>
              <a:rPr lang="en-US" sz="2000" spc="-3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level </a:t>
            </a:r>
            <a:r>
              <a:rPr lang="en-US" sz="2000" spc="-3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tertinggi</a:t>
            </a:r>
            <a:r>
              <a:rPr lang="en-US" sz="2000" spc="-3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spc="-3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ini</a:t>
            </a:r>
            <a:r>
              <a:rPr lang="en-US" sz="2000" spc="-3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bisa </a:t>
            </a:r>
            <a:r>
              <a:rPr lang="en-US" sz="2000" spc="-3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menjadi</a:t>
            </a:r>
            <a:r>
              <a:rPr lang="en-US" sz="2000" spc="-3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spc="-3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masukan</a:t>
            </a:r>
            <a:r>
              <a:rPr lang="en-US" sz="2000" spc="-3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untuk model </a:t>
            </a:r>
            <a:r>
              <a:rPr lang="en-US" sz="2000" spc="-3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klasifikasi</a:t>
            </a:r>
            <a:r>
              <a:rPr lang="en-US" sz="2000" spc="-3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spc="-3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apapun</a:t>
            </a:r>
            <a:r>
              <a:rPr lang="en-US" sz="2000" spc="-30" dirty="0"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2000" spc="-3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seperti</a:t>
            </a:r>
            <a:r>
              <a:rPr lang="en-US" sz="2000" spc="-3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spc="-30" dirty="0">
                <a:latin typeface="Times New Roman" panose="02020603050405020304" pitchFamily="18" charset="0"/>
                <a:ea typeface="Times New Roman" panose="02020603050405020304" pitchFamily="18" charset="0"/>
              </a:rPr>
              <a:t>Naïve Bayes Classifier, Decision Tree Classifier</a:t>
            </a:r>
            <a:r>
              <a:rPr lang="en-US" sz="2000" spc="-30" dirty="0"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2000" spc="-3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dsb</a:t>
            </a:r>
            <a:r>
              <a:rPr lang="en-US" sz="2000" spc="-30" dirty="0"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spc="-3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Jadi</a:t>
            </a:r>
            <a:r>
              <a:rPr lang="en-US" sz="2000" spc="-30" dirty="0">
                <a:latin typeface="Times New Roman" panose="02020603050405020304" pitchFamily="18" charset="0"/>
                <a:ea typeface="Times New Roman" panose="02020603050405020304" pitchFamily="18" charset="0"/>
              </a:rPr>
              <a:t>, DRBN bisa </a:t>
            </a:r>
            <a:r>
              <a:rPr lang="en-US" sz="2000" spc="-3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dianggap</a:t>
            </a:r>
            <a:r>
              <a:rPr lang="en-US" sz="2000" spc="-3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spc="-3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sebagai</a:t>
            </a:r>
            <a:r>
              <a:rPr lang="en-US" sz="2000" spc="-3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model </a:t>
            </a:r>
            <a:r>
              <a:rPr lang="en-US" sz="2000" spc="-3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perekayasaan</a:t>
            </a:r>
            <a:r>
              <a:rPr lang="en-US" sz="2000" spc="-3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spc="-3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fitur</a:t>
            </a:r>
            <a:r>
              <a:rPr lang="en-US" sz="2000" spc="-3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(</a:t>
            </a:r>
            <a:r>
              <a:rPr lang="en-US" sz="2000" i="1" spc="-30" dirty="0">
                <a:latin typeface="Times New Roman" panose="02020603050405020304" pitchFamily="18" charset="0"/>
                <a:ea typeface="Times New Roman" panose="02020603050405020304" pitchFamily="18" charset="0"/>
              </a:rPr>
              <a:t>feature engineering</a:t>
            </a:r>
            <a:r>
              <a:rPr lang="en-US" sz="2000" spc="-30" dirty="0">
                <a:latin typeface="Times New Roman" panose="02020603050405020304" pitchFamily="18" charset="0"/>
                <a:ea typeface="Times New Roman" panose="02020603050405020304" pitchFamily="18" charset="0"/>
              </a:rPr>
              <a:t>) yang </a:t>
            </a:r>
            <a:r>
              <a:rPr lang="en-US" sz="2000" spc="-3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mengubah</a:t>
            </a:r>
            <a:r>
              <a:rPr lang="en-US" sz="2000" spc="-3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data </a:t>
            </a:r>
            <a:r>
              <a:rPr lang="en-US" sz="2000" spc="-3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mentah</a:t>
            </a:r>
            <a:r>
              <a:rPr lang="en-US" sz="2000" spc="-3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spc="-3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menjadi</a:t>
            </a:r>
            <a:r>
              <a:rPr lang="en-US" sz="2000" spc="-3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spc="-3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fitur-fitur</a:t>
            </a:r>
            <a:r>
              <a:rPr lang="en-US" sz="2000" spc="-3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spc="-3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penting</a:t>
            </a:r>
            <a:r>
              <a:rPr lang="en-US" sz="2000" spc="-3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yang </a:t>
            </a:r>
            <a:r>
              <a:rPr lang="en-US" sz="2000" spc="-3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memiliki</a:t>
            </a:r>
            <a:r>
              <a:rPr lang="en-US" sz="2000" spc="-3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spc="-3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kemampuan</a:t>
            </a:r>
            <a:r>
              <a:rPr lang="en-US" sz="2000" spc="-3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spc="-3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tinggi</a:t>
            </a:r>
            <a:r>
              <a:rPr lang="en-US" sz="2000" spc="-3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spc="-3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dalam</a:t>
            </a:r>
            <a:r>
              <a:rPr lang="en-US" sz="2000" spc="-3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spc="-3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membedakan</a:t>
            </a:r>
            <a:r>
              <a:rPr lang="en-US" sz="2000" spc="-3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spc="-3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antar</a:t>
            </a:r>
            <a:r>
              <a:rPr lang="en-US" sz="2000" spc="-3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spc="-3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kelas</a:t>
            </a:r>
            <a:r>
              <a:rPr lang="en-US" sz="2000" spc="-3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(label).</a:t>
            </a:r>
            <a:endParaRPr lang="af-ZA" sz="2000" dirty="0"/>
          </a:p>
        </p:txBody>
      </p:sp>
    </p:spTree>
    <p:extLst>
      <p:ext uri="{BB962C8B-B14F-4D97-AF65-F5344CB8AC3E}">
        <p14:creationId xmlns:p14="http://schemas.microsoft.com/office/powerpoint/2010/main" val="12785607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81887A9-4A3A-4D9C-99BA-45E5F8649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892" y="3072984"/>
            <a:ext cx="11212216" cy="1258135"/>
          </a:xfrm>
        </p:spPr>
        <p:txBody>
          <a:bodyPr/>
          <a:lstStyle/>
          <a:p>
            <a:pPr algn="ctr"/>
            <a:r>
              <a:rPr lang="en-US" sz="3600" b="1" dirty="0">
                <a:solidFill>
                  <a:schemeClr val="tx1"/>
                </a:solidFill>
              </a:rPr>
              <a:t>Autoencoders and Stacked Autoencoders</a:t>
            </a:r>
            <a:endParaRPr lang="en-ID" sz="3600" b="1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E68C28C-6EA8-4AA6-B4F4-9A0845A30168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6824529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A5E92AF-6519-4A2F-95E7-DD3D2C261B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9767" y="2009550"/>
            <a:ext cx="11145488" cy="4002312"/>
          </a:xfrm>
        </p:spPr>
        <p:txBody>
          <a:bodyPr/>
          <a:lstStyle/>
          <a:p>
            <a:pPr marL="652469" indent="-366713"/>
            <a:r>
              <a:rPr lang="en-US" sz="2400" dirty="0"/>
              <a:t>Neural networks that reproduce their input</a:t>
            </a:r>
          </a:p>
          <a:p>
            <a:pPr marL="652469" indent="-366713"/>
            <a:r>
              <a:rPr lang="en-US" sz="2400" dirty="0"/>
              <a:t>Use input as output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8C11147-82E5-4005-B9DE-F8E594FB5F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/>
              <a:t>Autoencoders</a:t>
            </a:r>
            <a:endParaRPr lang="en-ID" sz="3200" b="1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F5256D7-1217-46B4-9DAC-0F0DBF21545A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7" name="Picture 2" descr="Related image">
            <a:extLst>
              <a:ext uri="{FF2B5EF4-FFF2-40B4-BE49-F238E27FC236}">
                <a16:creationId xmlns:a16="http://schemas.microsoft.com/office/drawing/2014/main" id="{C50B81B1-0C0C-4B88-8A45-B54BAEEDB1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3771" y="3272270"/>
            <a:ext cx="8818336" cy="2771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44417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A5E92AF-6519-4A2F-95E7-DD3D2C261B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9767" y="2009550"/>
            <a:ext cx="5376377" cy="4002312"/>
          </a:xfrm>
        </p:spPr>
        <p:txBody>
          <a:bodyPr/>
          <a:lstStyle/>
          <a:p>
            <a:pPr marL="900113" lvl="1" indent="-366713"/>
            <a:r>
              <a:rPr lang="en-US" sz="2000" dirty="0"/>
              <a:t>Perceptron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8C11147-82E5-4005-B9DE-F8E594FB5F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/>
              <a:t>Autoencoders</a:t>
            </a:r>
            <a:endParaRPr lang="en-ID" sz="3200" b="1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F5256D7-1217-46B4-9DAC-0F0DBF21545A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001D4F76-E862-453F-964A-1B8FFF8BC738}"/>
              </a:ext>
            </a:extLst>
          </p:cNvPr>
          <p:cNvSpPr txBox="1">
            <a:spLocks/>
          </p:cNvSpPr>
          <p:nvPr/>
        </p:nvSpPr>
        <p:spPr>
          <a:xfrm>
            <a:off x="6092939" y="1997926"/>
            <a:ext cx="5376377" cy="400231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346066" marR="0" indent="-140331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Font typeface="Verdana"/>
              <a:buChar char="•"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593710" marR="0" indent="-60324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595959"/>
              </a:buClr>
              <a:buFont typeface="Verdana"/>
              <a:buChar char="–"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822305" marR="0" indent="-73024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595959"/>
              </a:buClr>
              <a:buFont typeface="Verdana"/>
              <a:buChar char="▪"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050899" marR="0" indent="-85723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Font typeface="Verdana"/>
              <a:buChar char="–"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233457" marR="0" indent="-90484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F7F7F"/>
              </a:buClr>
              <a:buFont typeface="Verdana"/>
              <a:buChar char="▪"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537" marR="0" indent="-101597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Verdana"/>
              <a:buChar char="•"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726" marR="0" indent="-101597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Verdana"/>
              <a:buChar char="•"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8914" marR="0" indent="-101597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Verdana"/>
              <a:buChar char="•"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103" marR="0" indent="-101597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Verdana"/>
              <a:buChar char="•"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900113" lvl="1" indent="-366713"/>
            <a:r>
              <a:rPr lang="en-US" sz="2000" dirty="0"/>
              <a:t>Autoencoders networks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75E117E8-FB53-4E4E-9FC1-DABFF151B5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684" y="2944473"/>
            <a:ext cx="4576202" cy="257710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2" descr="Related image">
            <a:extLst>
              <a:ext uri="{FF2B5EF4-FFF2-40B4-BE49-F238E27FC236}">
                <a16:creationId xmlns:a16="http://schemas.microsoft.com/office/drawing/2014/main" id="{D658BE4D-6B87-4E58-A1E1-C2787B21E9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8953" y="2429035"/>
            <a:ext cx="3071567" cy="3715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0935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8C11147-82E5-4005-B9DE-F8E594FB5F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/>
              <a:t>PCA – Dimensionality Reductions</a:t>
            </a:r>
            <a:endParaRPr lang="en-ID" sz="3200" b="1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F5256D7-1217-46B4-9DAC-0F0DBF21545A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CF21E6-C8E7-4419-AD4C-CB17896716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663" y="2414545"/>
            <a:ext cx="4235285" cy="28067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29281E4-16D7-4FDA-9F83-3A2F8F6951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2428" y="2414546"/>
            <a:ext cx="4235284" cy="2806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7600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8C11147-82E5-4005-B9DE-F8E594FB5F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/>
              <a:t>Autoencoders – Dimensionality Reductions</a:t>
            </a:r>
            <a:endParaRPr lang="en-ID" sz="3200" b="1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F5256D7-1217-46B4-9DAC-0F0DBF21545A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CF21E6-C8E7-4419-AD4C-CB17896716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663" y="2414545"/>
            <a:ext cx="4235285" cy="280674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1896885-E873-43EF-B31C-0F7D953385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1199" y="2414545"/>
            <a:ext cx="4235285" cy="2806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0915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8C11147-82E5-4005-B9DE-F8E594FB5F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/>
              <a:t>Stacked Autoencoders</a:t>
            </a:r>
            <a:endParaRPr lang="en-ID" sz="3200" b="1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F5256D7-1217-46B4-9DAC-0F0DBF21545A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F23D539-5E53-4DFD-A20A-7B4962C96C56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0498" y="2317244"/>
            <a:ext cx="5311003" cy="405295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918201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8C11147-82E5-4005-B9DE-F8E594FB5F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/>
              <a:t>Stacked Autoencoders</a:t>
            </a:r>
            <a:endParaRPr lang="en-ID" sz="3200" b="1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F5256D7-1217-46B4-9DAC-0F0DBF21545A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6" name="Picture 2" descr="Related image">
            <a:extLst>
              <a:ext uri="{FF2B5EF4-FFF2-40B4-BE49-F238E27FC236}">
                <a16:creationId xmlns:a16="http://schemas.microsoft.com/office/drawing/2014/main" id="{E9C542C0-764E-48F9-B8E5-C551F4AADB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9739" y="2195026"/>
            <a:ext cx="4546400" cy="4166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79113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A5E92AF-6519-4A2F-95E7-DD3D2C261B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9768" y="2009550"/>
            <a:ext cx="11027668" cy="4002312"/>
          </a:xfrm>
        </p:spPr>
        <p:txBody>
          <a:bodyPr/>
          <a:lstStyle/>
          <a:p>
            <a:pPr marL="539750" indent="-334963"/>
            <a:r>
              <a:rPr lang="en-US" sz="2400" dirty="0"/>
              <a:t>Learn from un-annotated data</a:t>
            </a:r>
          </a:p>
          <a:p>
            <a:pPr marL="539750" indent="-334963"/>
            <a:r>
              <a:rPr lang="en-US" sz="2400" dirty="0"/>
              <a:t>Data Acquisition &amp; and preparation are the larges part of real projects</a:t>
            </a:r>
          </a:p>
          <a:p>
            <a:pPr marL="539750" indent="-334963"/>
            <a:r>
              <a:rPr lang="en-US" sz="2400" dirty="0"/>
              <a:t>if unsupervised learning works, it makes things a lot easier</a:t>
            </a:r>
            <a:endParaRPr lang="en-ID" sz="24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8C11147-82E5-4005-B9DE-F8E594FB5F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/>
              <a:t>Unsupervised Learning</a:t>
            </a:r>
            <a:endParaRPr lang="en-ID" sz="3200" b="1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F5256D7-1217-46B4-9DAC-0F0DBF21545A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9E3EC00-64E0-4F93-B439-BCDAE7F190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152" y="4378575"/>
            <a:ext cx="56769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8527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8C11147-82E5-4005-B9DE-F8E594FB5F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/>
              <a:t>Stacked Autoencoders</a:t>
            </a:r>
            <a:endParaRPr lang="en-ID" sz="3200" b="1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F5256D7-1217-46B4-9DAC-0F0DBF21545A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6" name="Picture 2" descr="Related image">
            <a:extLst>
              <a:ext uri="{FF2B5EF4-FFF2-40B4-BE49-F238E27FC236}">
                <a16:creationId xmlns:a16="http://schemas.microsoft.com/office/drawing/2014/main" id="{E9C542C0-764E-48F9-B8E5-C551F4AADB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9739" y="2195026"/>
            <a:ext cx="4546400" cy="4166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84352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8C11147-82E5-4005-B9DE-F8E594FB5F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/>
              <a:t>Stacked Autoencoders on Image</a:t>
            </a:r>
            <a:endParaRPr lang="en-ID" sz="3200" b="1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F5256D7-1217-46B4-9DAC-0F0DBF21545A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25BE507-90CE-4EBF-83BD-EE45A8BC93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9964" y="3695392"/>
            <a:ext cx="6652072" cy="2716441"/>
          </a:xfrm>
          <a:prstGeom prst="rect">
            <a:avLst/>
          </a:prstGeom>
        </p:spPr>
      </p:pic>
      <p:sp>
        <p:nvSpPr>
          <p:cNvPr id="13" name="Text Placeholder 1">
            <a:extLst>
              <a:ext uri="{FF2B5EF4-FFF2-40B4-BE49-F238E27FC236}">
                <a16:creationId xmlns:a16="http://schemas.microsoft.com/office/drawing/2014/main" id="{BFCC3A3A-BFE9-4942-8F18-637AF45A7A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9767" y="2009550"/>
            <a:ext cx="11145488" cy="4002312"/>
          </a:xfrm>
        </p:spPr>
        <p:txBody>
          <a:bodyPr/>
          <a:lstStyle/>
          <a:p>
            <a:pPr marL="652469" indent="-366713"/>
            <a:r>
              <a:rPr lang="en-US" sz="2400" dirty="0"/>
              <a:t>In image, convolution performs better than fully connected</a:t>
            </a:r>
          </a:p>
          <a:p>
            <a:pPr marL="652469" indent="-366713"/>
            <a:r>
              <a:rPr lang="en-US" sz="2400" dirty="0"/>
              <a:t>MNIST: 97,5% vs 87,5%</a:t>
            </a:r>
          </a:p>
          <a:p>
            <a:pPr marL="652469" indent="-366713"/>
            <a:r>
              <a:rPr lang="en-US" sz="2400" dirty="0"/>
              <a:t>Convolution and deconvolution (transpose convolution)</a:t>
            </a:r>
          </a:p>
        </p:txBody>
      </p:sp>
    </p:spTree>
    <p:extLst>
      <p:ext uri="{BB962C8B-B14F-4D97-AF65-F5344CB8AC3E}">
        <p14:creationId xmlns:p14="http://schemas.microsoft.com/office/powerpoint/2010/main" val="12906734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8C11147-82E5-4005-B9DE-F8E594FB5F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/>
              <a:t>The Bottleneck</a:t>
            </a:r>
            <a:endParaRPr lang="en-ID" sz="3200" b="1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F5256D7-1217-46B4-9DAC-0F0DBF21545A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13" name="Text Placeholder 1">
            <a:extLst>
              <a:ext uri="{FF2B5EF4-FFF2-40B4-BE49-F238E27FC236}">
                <a16:creationId xmlns:a16="http://schemas.microsoft.com/office/drawing/2014/main" id="{BFCC3A3A-BFE9-4942-8F18-637AF45A7A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9767" y="2009550"/>
            <a:ext cx="11145488" cy="4002312"/>
          </a:xfrm>
        </p:spPr>
        <p:txBody>
          <a:bodyPr/>
          <a:lstStyle/>
          <a:p>
            <a:pPr marL="652469" indent="-366713"/>
            <a:r>
              <a:rPr lang="en-US" sz="2400" dirty="0"/>
              <a:t>(Much) smaller dimension than input</a:t>
            </a:r>
          </a:p>
          <a:p>
            <a:pPr marL="652469" indent="-366713"/>
            <a:r>
              <a:rPr lang="en-US" sz="2400" dirty="0"/>
              <a:t>forces net to "squeeze" information from input</a:t>
            </a:r>
          </a:p>
          <a:p>
            <a:pPr marL="652469" indent="-366713"/>
            <a:r>
              <a:rPr lang="en-US" sz="2400" dirty="0"/>
              <a:t>Splits network into </a:t>
            </a:r>
            <a:r>
              <a:rPr lang="en-US" sz="2400" dirty="0">
                <a:solidFill>
                  <a:srgbClr val="00B050"/>
                </a:solidFill>
              </a:rPr>
              <a:t>encoder</a:t>
            </a:r>
            <a:r>
              <a:rPr lang="en-US" sz="2400" dirty="0"/>
              <a:t> &amp; </a:t>
            </a:r>
            <a:r>
              <a:rPr lang="en-US" sz="24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decoder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624F3A6-6568-4D0D-B78B-9C52778DCD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2961" y="3681754"/>
            <a:ext cx="6019956" cy="2549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7262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8C11147-82E5-4005-B9DE-F8E594FB5F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/>
              <a:t>The Bottleneck</a:t>
            </a:r>
            <a:endParaRPr lang="en-ID" sz="3200" b="1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F5256D7-1217-46B4-9DAC-0F0DBF21545A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13" name="Text Placeholder 1">
            <a:extLst>
              <a:ext uri="{FF2B5EF4-FFF2-40B4-BE49-F238E27FC236}">
                <a16:creationId xmlns:a16="http://schemas.microsoft.com/office/drawing/2014/main" id="{BFCC3A3A-BFE9-4942-8F18-637AF45A7A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9767" y="2009550"/>
            <a:ext cx="11145488" cy="4002312"/>
          </a:xfrm>
        </p:spPr>
        <p:txBody>
          <a:bodyPr/>
          <a:lstStyle/>
          <a:p>
            <a:pPr marL="652469" indent="-366713"/>
            <a:r>
              <a:rPr lang="en-US" sz="2400" dirty="0"/>
              <a:t>(Much) smaller dimension than input</a:t>
            </a:r>
          </a:p>
          <a:p>
            <a:pPr marL="652469" indent="-366713"/>
            <a:r>
              <a:rPr lang="en-US" sz="2400" dirty="0"/>
              <a:t>forces net to "squeeze" information from input</a:t>
            </a:r>
          </a:p>
          <a:p>
            <a:pPr marL="652469" indent="-366713"/>
            <a:r>
              <a:rPr lang="en-US" sz="2400" dirty="0"/>
              <a:t>Splits network into </a:t>
            </a:r>
            <a:r>
              <a:rPr lang="en-US" sz="2400" dirty="0">
                <a:solidFill>
                  <a:srgbClr val="00B050"/>
                </a:solidFill>
              </a:rPr>
              <a:t>encoder</a:t>
            </a:r>
            <a:r>
              <a:rPr lang="en-US" sz="2400" dirty="0"/>
              <a:t> &amp; </a:t>
            </a:r>
            <a:r>
              <a:rPr lang="en-US" sz="24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decoder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624F3A6-6568-4D0D-B78B-9C52778DCD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2961" y="3796697"/>
            <a:ext cx="6019956" cy="2549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6626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8C11147-82E5-4005-B9DE-F8E594FB5F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/>
              <a:t>Examples</a:t>
            </a:r>
            <a:endParaRPr lang="en-ID" sz="3200" b="1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F5256D7-1217-46B4-9DAC-0F0DBF21545A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E2F8306-B0C5-4125-999D-7D7888AA13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592" y="2397375"/>
            <a:ext cx="1752600" cy="31242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AF92739-9277-40AD-8DC9-90303C529E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3492"/>
          <a:stretch/>
        </p:blipFill>
        <p:spPr>
          <a:xfrm>
            <a:off x="3530808" y="2397375"/>
            <a:ext cx="1752600" cy="3181350"/>
          </a:xfrm>
          <a:prstGeom prst="rect">
            <a:avLst/>
          </a:prstGeom>
        </p:spPr>
      </p:pic>
      <p:sp>
        <p:nvSpPr>
          <p:cNvPr id="12" name="Text Placeholder 1">
            <a:extLst>
              <a:ext uri="{FF2B5EF4-FFF2-40B4-BE49-F238E27FC236}">
                <a16:creationId xmlns:a16="http://schemas.microsoft.com/office/drawing/2014/main" id="{D64D3E6F-F123-4860-8248-9E4E7A6C11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14500" y="5630403"/>
            <a:ext cx="2385215" cy="778620"/>
          </a:xfrm>
        </p:spPr>
        <p:txBody>
          <a:bodyPr/>
          <a:lstStyle/>
          <a:p>
            <a:pPr marL="0" indent="0" algn="ctr">
              <a:buNone/>
            </a:pPr>
            <a:r>
              <a:rPr lang="en-US" sz="2000" dirty="0">
                <a:solidFill>
                  <a:schemeClr val="tx1"/>
                </a:solidFill>
              </a:rPr>
              <a:t>Not just blurred, reconstructed</a:t>
            </a:r>
          </a:p>
        </p:txBody>
      </p:sp>
      <p:sp>
        <p:nvSpPr>
          <p:cNvPr id="14" name="Text Placeholder 1">
            <a:extLst>
              <a:ext uri="{FF2B5EF4-FFF2-40B4-BE49-F238E27FC236}">
                <a16:creationId xmlns:a16="http://schemas.microsoft.com/office/drawing/2014/main" id="{264452AD-7AD0-42B4-86B2-CC2CD374A608}"/>
              </a:ext>
            </a:extLst>
          </p:cNvPr>
          <p:cNvSpPr txBox="1">
            <a:spLocks/>
          </p:cNvSpPr>
          <p:nvPr/>
        </p:nvSpPr>
        <p:spPr>
          <a:xfrm>
            <a:off x="617095" y="5598896"/>
            <a:ext cx="2143593" cy="77862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346066" marR="0" indent="-140331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Font typeface="Verdana"/>
              <a:buChar char="•"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593710" marR="0" indent="-60324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595959"/>
              </a:buClr>
              <a:buFont typeface="Verdana"/>
              <a:buChar char="–"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822305" marR="0" indent="-73024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595959"/>
              </a:buClr>
              <a:buFont typeface="Verdana"/>
              <a:buChar char="▪"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050899" marR="0" indent="-85723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Font typeface="Verdana"/>
              <a:buChar char="–"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233457" marR="0" indent="-90484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F7F7F"/>
              </a:buClr>
              <a:buFont typeface="Verdana"/>
              <a:buChar char="▪"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537" marR="0" indent="-101597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Verdana"/>
              <a:buChar char="•"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726" marR="0" indent="-101597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Verdana"/>
              <a:buChar char="•"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8914" marR="0" indent="-101597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Verdana"/>
              <a:buChar char="•"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103" marR="0" indent="-101597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Verdana"/>
              <a:buChar char="•"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>
              <a:buFont typeface="Verdana"/>
              <a:buNone/>
            </a:pPr>
            <a:r>
              <a:rPr lang="en-US" sz="2000" dirty="0">
                <a:solidFill>
                  <a:schemeClr val="tx1"/>
                </a:solidFill>
              </a:rPr>
              <a:t>Examples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8092DC1-433B-411D-9AFD-1CA22B8FED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3156" y="2397375"/>
            <a:ext cx="1762125" cy="3152775"/>
          </a:xfrm>
          <a:prstGeom prst="rect">
            <a:avLst/>
          </a:prstGeom>
        </p:spPr>
      </p:pic>
      <p:sp>
        <p:nvSpPr>
          <p:cNvPr id="16" name="Text Placeholder 1">
            <a:extLst>
              <a:ext uri="{FF2B5EF4-FFF2-40B4-BE49-F238E27FC236}">
                <a16:creationId xmlns:a16="http://schemas.microsoft.com/office/drawing/2014/main" id="{5B15F89D-E3B7-4E8D-8E79-11B423AC0D06}"/>
              </a:ext>
            </a:extLst>
          </p:cNvPr>
          <p:cNvSpPr txBox="1">
            <a:spLocks/>
          </p:cNvSpPr>
          <p:nvPr/>
        </p:nvSpPr>
        <p:spPr>
          <a:xfrm>
            <a:off x="5870390" y="5630403"/>
            <a:ext cx="2707656" cy="77862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346066" marR="0" indent="-140331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Font typeface="Verdana"/>
              <a:buChar char="•"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593710" marR="0" indent="-60324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595959"/>
              </a:buClr>
              <a:buFont typeface="Verdana"/>
              <a:buChar char="–"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822305" marR="0" indent="-73024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595959"/>
              </a:buClr>
              <a:buFont typeface="Verdana"/>
              <a:buChar char="▪"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050899" marR="0" indent="-85723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Font typeface="Verdana"/>
              <a:buChar char="–"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233457" marR="0" indent="-90484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F7F7F"/>
              </a:buClr>
              <a:buFont typeface="Verdana"/>
              <a:buChar char="▪"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537" marR="0" indent="-101597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Verdana"/>
              <a:buChar char="•"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726" marR="0" indent="-101597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Verdana"/>
              <a:buChar char="•"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8914" marR="0" indent="-101597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Verdana"/>
              <a:buChar char="•"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103" marR="0" indent="-101597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Verdana"/>
              <a:buChar char="•"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>
              <a:buFont typeface="Verdana"/>
              <a:buNone/>
            </a:pPr>
            <a:r>
              <a:rPr lang="en-US" sz="2000" dirty="0">
                <a:solidFill>
                  <a:schemeClr val="tx1"/>
                </a:solidFill>
              </a:rPr>
              <a:t>unusual images get worse reconstructions</a:t>
            </a:r>
          </a:p>
        </p:txBody>
      </p:sp>
    </p:spTree>
    <p:extLst>
      <p:ext uri="{BB962C8B-B14F-4D97-AF65-F5344CB8AC3E}">
        <p14:creationId xmlns:p14="http://schemas.microsoft.com/office/powerpoint/2010/main" val="76862810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8C11147-82E5-4005-B9DE-F8E594FB5F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 err="1"/>
              <a:t>Usecase</a:t>
            </a:r>
            <a:r>
              <a:rPr lang="en-US" sz="3200" b="1" dirty="0"/>
              <a:t> 1: Anomaly Detections</a:t>
            </a:r>
            <a:endParaRPr lang="en-ID" sz="3200" b="1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F5256D7-1217-46B4-9DAC-0F0DBF21545A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13" name="Text Placeholder 1">
            <a:extLst>
              <a:ext uri="{FF2B5EF4-FFF2-40B4-BE49-F238E27FC236}">
                <a16:creationId xmlns:a16="http://schemas.microsoft.com/office/drawing/2014/main" id="{BFCC3A3A-BFE9-4942-8F18-637AF45A7A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9767" y="2009550"/>
            <a:ext cx="10862777" cy="4002312"/>
          </a:xfrm>
        </p:spPr>
        <p:txBody>
          <a:bodyPr/>
          <a:lstStyle/>
          <a:p>
            <a:pPr marL="652469" indent="-366713"/>
            <a:r>
              <a:rPr lang="en-US" sz="2400" dirty="0">
                <a:solidFill>
                  <a:schemeClr val="tx1"/>
                </a:solidFill>
              </a:rPr>
              <a:t>Note max error on validation data (0.04)</a:t>
            </a:r>
          </a:p>
          <a:p>
            <a:pPr marL="652469" indent="-366713"/>
            <a:r>
              <a:rPr lang="en-US" sz="2400" dirty="0">
                <a:solidFill>
                  <a:schemeClr val="tx1"/>
                </a:solidFill>
              </a:rPr>
              <a:t>Keep Autoencoder as is, use it on productions data</a:t>
            </a:r>
          </a:p>
          <a:p>
            <a:pPr marL="652469" indent="-366713"/>
            <a:r>
              <a:rPr lang="en-US" sz="2400" dirty="0">
                <a:solidFill>
                  <a:schemeClr val="tx1"/>
                </a:solidFill>
              </a:rPr>
              <a:t>if </a:t>
            </a:r>
            <a:r>
              <a:rPr lang="en-US" sz="2400" dirty="0" err="1">
                <a:solidFill>
                  <a:schemeClr val="tx1"/>
                </a:solidFill>
              </a:rPr>
              <a:t>eror</a:t>
            </a:r>
            <a:r>
              <a:rPr lang="en-US" sz="2400" dirty="0">
                <a:solidFill>
                  <a:schemeClr val="tx1"/>
                </a:solidFill>
              </a:rPr>
              <a:t> in productions &gt; 0.04 - we have anomaly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E3A3D6-0C3F-4699-A8CB-F667BC6FE8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4590" y="3704661"/>
            <a:ext cx="6154480" cy="2634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0585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8C11147-82E5-4005-B9DE-F8E594FB5F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 err="1"/>
              <a:t>Usecase</a:t>
            </a:r>
            <a:r>
              <a:rPr lang="en-US" sz="3200" b="1" dirty="0"/>
              <a:t> 1: Anomaly Detections</a:t>
            </a:r>
            <a:endParaRPr lang="en-ID" sz="3200" b="1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F5256D7-1217-46B4-9DAC-0F0DBF21545A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13" name="Text Placeholder 1">
            <a:extLst>
              <a:ext uri="{FF2B5EF4-FFF2-40B4-BE49-F238E27FC236}">
                <a16:creationId xmlns:a16="http://schemas.microsoft.com/office/drawing/2014/main" id="{BFCC3A3A-BFE9-4942-8F18-637AF45A7A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9767" y="2009550"/>
            <a:ext cx="6860403" cy="4002312"/>
          </a:xfrm>
        </p:spPr>
        <p:txBody>
          <a:bodyPr/>
          <a:lstStyle/>
          <a:p>
            <a:pPr marL="652469" indent="-366713"/>
            <a:r>
              <a:rPr lang="en-US" sz="2400" dirty="0">
                <a:solidFill>
                  <a:schemeClr val="tx1"/>
                </a:solidFill>
              </a:rPr>
              <a:t>Useful for unbalanced classes</a:t>
            </a:r>
          </a:p>
          <a:p>
            <a:pPr marL="652469" indent="-366713"/>
            <a:r>
              <a:rPr lang="en-US" sz="2400" dirty="0">
                <a:solidFill>
                  <a:schemeClr val="tx1"/>
                </a:solidFill>
              </a:rPr>
              <a:t>Useful to detect outliers in training data</a:t>
            </a:r>
          </a:p>
          <a:p>
            <a:pPr marL="652469" indent="-366713"/>
            <a:r>
              <a:rPr lang="en-US" sz="2400" dirty="0">
                <a:solidFill>
                  <a:schemeClr val="tx1"/>
                </a:solidFill>
              </a:rPr>
              <a:t>Useful if we do not know what "wrong" or "broken" means</a:t>
            </a:r>
          </a:p>
          <a:p>
            <a:pPr marL="652469" indent="-366713"/>
            <a:r>
              <a:rPr lang="en-US" sz="2400" dirty="0">
                <a:solidFill>
                  <a:schemeClr val="tx1"/>
                </a:solidFill>
              </a:rPr>
              <a:t>Useful if negative data is expensive to produce</a:t>
            </a:r>
          </a:p>
          <a:p>
            <a:pPr marL="652469" indent="-366713"/>
            <a:r>
              <a:rPr lang="en-US" sz="2400" dirty="0">
                <a:solidFill>
                  <a:schemeClr val="tx1"/>
                </a:solidFill>
              </a:rPr>
              <a:t>No annotation necessary!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B7E618-69CC-4854-8280-C4E1253680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2939" y="1336425"/>
            <a:ext cx="2575185" cy="4786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6255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8C11147-82E5-4005-B9DE-F8E594FB5F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/>
              <a:t>Use Case 2: Denoising</a:t>
            </a:r>
            <a:endParaRPr lang="en-ID" sz="3200" b="1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F5256D7-1217-46B4-9DAC-0F0DBF21545A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13" name="Text Placeholder 1">
            <a:extLst>
              <a:ext uri="{FF2B5EF4-FFF2-40B4-BE49-F238E27FC236}">
                <a16:creationId xmlns:a16="http://schemas.microsoft.com/office/drawing/2014/main" id="{BFCC3A3A-BFE9-4942-8F18-637AF45A7A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9767" y="2009550"/>
            <a:ext cx="11145488" cy="4002312"/>
          </a:xfrm>
        </p:spPr>
        <p:txBody>
          <a:bodyPr/>
          <a:lstStyle/>
          <a:p>
            <a:pPr marL="652469" indent="-366713"/>
            <a:r>
              <a:rPr lang="en-US" sz="2400" dirty="0">
                <a:solidFill>
                  <a:schemeClr val="tx1"/>
                </a:solidFill>
              </a:rPr>
              <a:t>Add noise to input, train against clean, original input</a:t>
            </a:r>
          </a:p>
          <a:p>
            <a:pPr marL="652469" indent="-366713"/>
            <a:r>
              <a:rPr lang="en-US" sz="2400" dirty="0">
                <a:solidFill>
                  <a:schemeClr val="tx1"/>
                </a:solidFill>
              </a:rPr>
              <a:t>Sometimes bottleneck has to be larger than input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0521E23-258D-460D-BDC1-12C620C69A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1453" y="3103173"/>
            <a:ext cx="6902971" cy="294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0647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8C11147-82E5-4005-B9DE-F8E594FB5F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/>
              <a:t>Use Case 3: Pretraining</a:t>
            </a:r>
            <a:endParaRPr lang="en-ID" sz="3200" b="1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F5256D7-1217-46B4-9DAC-0F0DBF21545A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13" name="Text Placeholder 1">
            <a:extLst>
              <a:ext uri="{FF2B5EF4-FFF2-40B4-BE49-F238E27FC236}">
                <a16:creationId xmlns:a16="http://schemas.microsoft.com/office/drawing/2014/main" id="{BFCC3A3A-BFE9-4942-8F18-637AF45A7A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9767" y="2009550"/>
            <a:ext cx="11145488" cy="4002312"/>
          </a:xfrm>
        </p:spPr>
        <p:txBody>
          <a:bodyPr/>
          <a:lstStyle/>
          <a:p>
            <a:pPr marL="652469" indent="-366713"/>
            <a:r>
              <a:rPr lang="en-US" sz="2400" dirty="0">
                <a:solidFill>
                  <a:schemeClr val="tx1"/>
                </a:solidFill>
              </a:rPr>
              <a:t>Case: We have a lot of data, but only a bit is annotated</a:t>
            </a:r>
          </a:p>
          <a:p>
            <a:pPr marL="652469" indent="-366713"/>
            <a:r>
              <a:rPr lang="en-US" sz="2400" dirty="0">
                <a:solidFill>
                  <a:schemeClr val="tx1"/>
                </a:solidFill>
              </a:rPr>
              <a:t>Train </a:t>
            </a:r>
            <a:r>
              <a:rPr lang="en-US" sz="2400" dirty="0">
                <a:solidFill>
                  <a:srgbClr val="00B050"/>
                </a:solidFill>
              </a:rPr>
              <a:t>encoder</a:t>
            </a:r>
            <a:r>
              <a:rPr lang="en-US" sz="2400" dirty="0">
                <a:solidFill>
                  <a:schemeClr val="tx1"/>
                </a:solidFill>
              </a:rPr>
              <a:t> and </a:t>
            </a:r>
            <a:r>
              <a:rPr lang="en-US" sz="2400" dirty="0">
                <a:solidFill>
                  <a:srgbClr val="0070C0"/>
                </a:solidFill>
              </a:rPr>
              <a:t>decoder</a:t>
            </a:r>
            <a:r>
              <a:rPr lang="en-US" sz="2400" dirty="0">
                <a:solidFill>
                  <a:schemeClr val="tx1"/>
                </a:solidFill>
              </a:rPr>
              <a:t> on un-annotated data (as before)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FDCDBF8-E1A1-4DF5-8BB0-DB3000C71B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6389" y="3344862"/>
            <a:ext cx="5753100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16802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8C11147-82E5-4005-B9DE-F8E594FB5F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/>
              <a:t>Use Case 3: Pretraining</a:t>
            </a:r>
            <a:endParaRPr lang="en-ID" sz="3200" b="1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F5256D7-1217-46B4-9DAC-0F0DBF21545A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13" name="Text Placeholder 1">
            <a:extLst>
              <a:ext uri="{FF2B5EF4-FFF2-40B4-BE49-F238E27FC236}">
                <a16:creationId xmlns:a16="http://schemas.microsoft.com/office/drawing/2014/main" id="{BFCC3A3A-BFE9-4942-8F18-637AF45A7A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9767" y="2009550"/>
            <a:ext cx="11145488" cy="4002312"/>
          </a:xfrm>
        </p:spPr>
        <p:txBody>
          <a:bodyPr/>
          <a:lstStyle/>
          <a:p>
            <a:pPr marL="652469" indent="-366713"/>
            <a:r>
              <a:rPr lang="en-US" sz="2400" dirty="0">
                <a:solidFill>
                  <a:schemeClr val="tx1"/>
                </a:solidFill>
              </a:rPr>
              <a:t>Attach classifier layer</a:t>
            </a:r>
          </a:p>
          <a:p>
            <a:pPr marL="652469" indent="-366713"/>
            <a:r>
              <a:rPr lang="en-US" sz="2400" dirty="0">
                <a:solidFill>
                  <a:schemeClr val="tx1"/>
                </a:solidFill>
              </a:rPr>
              <a:t>Continue Supervised training on smaller annotated dataset</a:t>
            </a:r>
          </a:p>
          <a:p>
            <a:pPr marL="652469" indent="-366713"/>
            <a:r>
              <a:rPr lang="en-US" sz="2400" dirty="0">
                <a:solidFill>
                  <a:schemeClr val="tx1"/>
                </a:solidFill>
              </a:rPr>
              <a:t>Semi-supervised training = (pretraining + transfer training)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2E5625-F2C2-433D-B738-6D01F5E36D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7482" y="3716337"/>
            <a:ext cx="4421036" cy="2630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9839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A5E92AF-6519-4A2F-95E7-DD3D2C261B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9768" y="2009550"/>
            <a:ext cx="11027668" cy="4002312"/>
          </a:xfrm>
        </p:spPr>
        <p:txBody>
          <a:bodyPr/>
          <a:lstStyle/>
          <a:p>
            <a:pPr marL="539750" indent="-334963"/>
            <a:r>
              <a:rPr lang="en-US" sz="2400" dirty="0"/>
              <a:t>Clustering</a:t>
            </a:r>
          </a:p>
          <a:p>
            <a:pPr marL="900113" lvl="1" indent="-366713"/>
            <a:r>
              <a:rPr lang="en-US" sz="2000" dirty="0"/>
              <a:t>Group similar data points </a:t>
            </a:r>
          </a:p>
          <a:p>
            <a:pPr marL="900113" lvl="1" indent="-366713"/>
            <a:r>
              <a:rPr lang="en-US" sz="2000" dirty="0"/>
              <a:t>Detect out layer, explore, classify, ...</a:t>
            </a:r>
          </a:p>
          <a:p>
            <a:pPr marL="900113" lvl="1" indent="-366713"/>
            <a:r>
              <a:rPr lang="en-US" sz="2000" dirty="0"/>
              <a:t>Using shallow learning algorithms such as k-means, 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8C11147-82E5-4005-B9DE-F8E594FB5F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/>
              <a:t>Unsupervised Learning</a:t>
            </a:r>
            <a:endParaRPr lang="en-ID" sz="3200" b="1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F5256D7-1217-46B4-9DAC-0F0DBF21545A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D97F79F-5CA1-4BBF-9942-AAFD4ED3C9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1352" y="3754437"/>
            <a:ext cx="5524500" cy="225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20658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8C11147-82E5-4005-B9DE-F8E594FB5F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/>
              <a:t>Use Case 4: Similarity Detections</a:t>
            </a:r>
            <a:endParaRPr lang="en-ID" sz="3200" b="1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F5256D7-1217-46B4-9DAC-0F0DBF21545A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13" name="Text Placeholder 1">
            <a:extLst>
              <a:ext uri="{FF2B5EF4-FFF2-40B4-BE49-F238E27FC236}">
                <a16:creationId xmlns:a16="http://schemas.microsoft.com/office/drawing/2014/main" id="{BFCC3A3A-BFE9-4942-8F18-637AF45A7A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9767" y="2009550"/>
            <a:ext cx="11145488" cy="4002312"/>
          </a:xfrm>
        </p:spPr>
        <p:txBody>
          <a:bodyPr/>
          <a:lstStyle/>
          <a:p>
            <a:pPr marL="652469" indent="-366713"/>
            <a:r>
              <a:rPr lang="en-US" sz="2400" dirty="0">
                <a:solidFill>
                  <a:schemeClr val="tx1"/>
                </a:solidFill>
              </a:rPr>
              <a:t>Like Pretraining</a:t>
            </a:r>
          </a:p>
          <a:p>
            <a:pPr marL="652469" indent="-366713"/>
            <a:r>
              <a:rPr lang="en-US" sz="2400" dirty="0">
                <a:solidFill>
                  <a:schemeClr val="tx1"/>
                </a:solidFill>
              </a:rPr>
              <a:t>Train </a:t>
            </a:r>
            <a:r>
              <a:rPr lang="en-US" sz="2400" dirty="0">
                <a:solidFill>
                  <a:srgbClr val="00B050"/>
                </a:solidFill>
              </a:rPr>
              <a:t>encoder</a:t>
            </a:r>
            <a:r>
              <a:rPr lang="en-US" sz="2400" dirty="0">
                <a:solidFill>
                  <a:schemeClr val="tx1"/>
                </a:solidFill>
              </a:rPr>
              <a:t> and </a:t>
            </a:r>
            <a:r>
              <a:rPr lang="en-US" sz="2400" dirty="0">
                <a:solidFill>
                  <a:srgbClr val="0070C0"/>
                </a:solidFill>
              </a:rPr>
              <a:t>decoder</a:t>
            </a:r>
            <a:r>
              <a:rPr lang="en-US" sz="2400" dirty="0">
                <a:solidFill>
                  <a:schemeClr val="tx1"/>
                </a:solidFill>
              </a:rPr>
              <a:t> on un-annotated data (as before)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B2915E0-FAF9-46CE-8F21-2350D21FB7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6389" y="3344862"/>
            <a:ext cx="5753100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55105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8C11147-82E5-4005-B9DE-F8E594FB5F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/>
              <a:t>Use Case 4: Similarity Detections</a:t>
            </a:r>
            <a:endParaRPr lang="en-ID" sz="3200" b="1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F5256D7-1217-46B4-9DAC-0F0DBF21545A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13" name="Text Placeholder 1">
            <a:extLst>
              <a:ext uri="{FF2B5EF4-FFF2-40B4-BE49-F238E27FC236}">
                <a16:creationId xmlns:a16="http://schemas.microsoft.com/office/drawing/2014/main" id="{BFCC3A3A-BFE9-4942-8F18-637AF45A7A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9767" y="2009550"/>
            <a:ext cx="11145488" cy="4002312"/>
          </a:xfrm>
        </p:spPr>
        <p:txBody>
          <a:bodyPr/>
          <a:lstStyle/>
          <a:p>
            <a:pPr marL="652469" indent="-366713"/>
            <a:r>
              <a:rPr lang="en-US" sz="2400" dirty="0">
                <a:solidFill>
                  <a:schemeClr val="tx1"/>
                </a:solidFill>
              </a:rPr>
              <a:t>Do not attach anything</a:t>
            </a:r>
          </a:p>
          <a:p>
            <a:pPr marL="652469" indent="-366713"/>
            <a:r>
              <a:rPr lang="en-US" sz="2400" dirty="0">
                <a:solidFill>
                  <a:schemeClr val="tx1"/>
                </a:solidFill>
              </a:rPr>
              <a:t>Calculate bottleneck output vectors for two data points (feature vectors, latent vectors, embedding vectors, ...)</a:t>
            </a:r>
          </a:p>
          <a:p>
            <a:pPr marL="652469" indent="-366713"/>
            <a:r>
              <a:rPr lang="en-US" sz="2400" dirty="0">
                <a:solidFill>
                  <a:schemeClr val="tx1"/>
                </a:solidFill>
              </a:rPr>
              <a:t>Distance of vectors = distance of inputs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D219B0-F9EF-47FC-9B8B-E771E2A4B4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9786" y="4010706"/>
            <a:ext cx="5505450" cy="232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63993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81887A9-4A3A-4D9C-99BA-45E5F8649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892" y="3072984"/>
            <a:ext cx="11212216" cy="1258135"/>
          </a:xfrm>
        </p:spPr>
        <p:txBody>
          <a:bodyPr/>
          <a:lstStyle/>
          <a:p>
            <a:pPr algn="ctr"/>
            <a:r>
              <a:rPr lang="en-US" sz="3600" b="1" dirty="0"/>
              <a:t>Questions?</a:t>
            </a:r>
            <a:endParaRPr lang="en-ID" sz="3600" b="1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E68C28C-6EA8-4AA6-B4F4-9A0845A30168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3" name="Picture 2" descr="A pink flower on a plant&#10;&#10;Description automatically generated with low confidence">
            <a:extLst>
              <a:ext uri="{FF2B5EF4-FFF2-40B4-BE49-F238E27FC236}">
                <a16:creationId xmlns:a16="http://schemas.microsoft.com/office/drawing/2014/main" id="{489021B5-F8AD-4594-B67C-0A2969BD60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372068" y="2327336"/>
            <a:ext cx="4887873" cy="2749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36969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A5E92AF-6519-4A2F-95E7-DD3D2C261B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9767" y="2009550"/>
            <a:ext cx="11145488" cy="4002312"/>
          </a:xfrm>
        </p:spPr>
        <p:txBody>
          <a:bodyPr/>
          <a:lstStyle/>
          <a:p>
            <a:pPr marL="539750" indent="-334963"/>
            <a:r>
              <a:rPr lang="en-US" sz="2400" dirty="0" err="1"/>
              <a:t>Suyanto</a:t>
            </a:r>
            <a:r>
              <a:rPr lang="en-US" sz="2400" dirty="0"/>
              <a:t>, </a:t>
            </a:r>
            <a:r>
              <a:rPr lang="en-US" sz="2400" dirty="0" err="1"/>
              <a:t>dkk</a:t>
            </a:r>
            <a:r>
              <a:rPr lang="en-US" sz="2400" dirty="0"/>
              <a:t>, “Deep Learning: </a:t>
            </a:r>
            <a:r>
              <a:rPr lang="en-US" sz="2400" dirty="0" err="1"/>
              <a:t>Modernisasi</a:t>
            </a:r>
            <a:r>
              <a:rPr lang="en-US" sz="2400" dirty="0"/>
              <a:t> Machine Learning </a:t>
            </a:r>
            <a:r>
              <a:rPr lang="en-US" sz="2400" dirty="0" err="1"/>
              <a:t>untuk</a:t>
            </a:r>
            <a:r>
              <a:rPr lang="en-US" sz="2400" dirty="0"/>
              <a:t> Big Data”</a:t>
            </a:r>
          </a:p>
          <a:p>
            <a:pPr marL="539750" indent="-334963"/>
            <a:r>
              <a:rPr lang="en-US" sz="2400" dirty="0" err="1"/>
              <a:t>Chirstoph</a:t>
            </a:r>
            <a:r>
              <a:rPr lang="en-US" sz="2400" dirty="0"/>
              <a:t> </a:t>
            </a:r>
            <a:r>
              <a:rPr lang="en-US" sz="2400" dirty="0" err="1"/>
              <a:t>Heinkeimann</a:t>
            </a:r>
            <a:r>
              <a:rPr lang="en-US" sz="2400" dirty="0"/>
              <a:t>, "Unsupervised Learning with Autoencoders" presentations on Machine Learning Conference</a:t>
            </a:r>
          </a:p>
          <a:p>
            <a:pPr marL="539750" indent="-334963"/>
            <a:r>
              <a:rPr lang="en-ID" sz="2400" dirty="0">
                <a:hlinkClick r:id="rId2"/>
              </a:rPr>
              <a:t>https://en.wikipedia.org/wiki/Restricted_Boltzmann_machine</a:t>
            </a:r>
            <a:endParaRPr lang="en-ID" sz="2400" dirty="0"/>
          </a:p>
          <a:p>
            <a:pPr marL="539750" indent="-334963"/>
            <a:r>
              <a:rPr lang="en-ID" sz="2400" dirty="0">
                <a:hlinkClick r:id="rId3"/>
              </a:rPr>
              <a:t>https://medium.com/edureka/restricted-boltzmann-machine-tutorial-991ae688c154</a:t>
            </a:r>
            <a:endParaRPr lang="en-ID" sz="2400" dirty="0"/>
          </a:p>
          <a:p>
            <a:pPr marL="539750" indent="-334963"/>
            <a:endParaRPr lang="en-ID" sz="24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8C11147-82E5-4005-B9DE-F8E594FB5F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 err="1"/>
              <a:t>Referensi</a:t>
            </a:r>
            <a:r>
              <a:rPr lang="en-US" sz="3200" b="1" dirty="0"/>
              <a:t> Slide</a:t>
            </a:r>
            <a:endParaRPr lang="en-ID" sz="3200" b="1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F5256D7-1217-46B4-9DAC-0F0DBF21545A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41937055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A5E92AF-6519-4A2F-95E7-DD3D2C261B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9767" y="2009550"/>
            <a:ext cx="6260797" cy="4002312"/>
          </a:xfrm>
        </p:spPr>
        <p:txBody>
          <a:bodyPr/>
          <a:lstStyle/>
          <a:p>
            <a:pPr marL="539750" indent="-334963"/>
            <a:r>
              <a:rPr lang="en-US" sz="2400" dirty="0"/>
              <a:t>Separation Techniques</a:t>
            </a:r>
          </a:p>
          <a:p>
            <a:pPr marL="900113" lvl="1" indent="-366713"/>
            <a:r>
              <a:rPr lang="en-US" sz="2000" dirty="0"/>
              <a:t>Find useful transformation of data</a:t>
            </a:r>
          </a:p>
          <a:p>
            <a:pPr marL="900113" lvl="1" indent="-366713"/>
            <a:r>
              <a:rPr lang="en-US" sz="2000" dirty="0"/>
              <a:t>Which "Directions"/ dimensions are most important?</a:t>
            </a:r>
          </a:p>
          <a:p>
            <a:pPr marL="900113" lvl="1" indent="-366713"/>
            <a:r>
              <a:rPr lang="en-US" sz="2000" dirty="0"/>
              <a:t>Detect out layers, reduce dimensionality, </a:t>
            </a:r>
            <a:r>
              <a:rPr lang="en-US" sz="2000" dirty="0" err="1"/>
              <a:t>visualise</a:t>
            </a:r>
            <a:r>
              <a:rPr lang="en-US" sz="2000" dirty="0"/>
              <a:t>, ...</a:t>
            </a:r>
          </a:p>
          <a:p>
            <a:pPr marL="900113" lvl="1" indent="-366713"/>
            <a:r>
              <a:rPr lang="en-US" sz="2000" dirty="0"/>
              <a:t>PCA, SVD, Spectral transformations, Wavelets, …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8C11147-82E5-4005-B9DE-F8E594FB5F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/>
              <a:t>Unsupervised Learning</a:t>
            </a:r>
            <a:endParaRPr lang="en-ID" sz="3200" b="1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F5256D7-1217-46B4-9DAC-0F0DBF21545A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1026" name="Picture 2" descr="Principal component analysis - Wikipedia">
            <a:extLst>
              <a:ext uri="{FF2B5EF4-FFF2-40B4-BE49-F238E27FC236}">
                <a16:creationId xmlns:a16="http://schemas.microsoft.com/office/drawing/2014/main" id="{F8214B32-D795-42B6-8B7A-AA4F09E865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4871" y="1657044"/>
            <a:ext cx="4219731" cy="4219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57282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A5E92AF-6519-4A2F-95E7-DD3D2C261B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9767" y="2009550"/>
            <a:ext cx="6260797" cy="4002312"/>
          </a:xfrm>
        </p:spPr>
        <p:txBody>
          <a:bodyPr/>
          <a:lstStyle/>
          <a:p>
            <a:pPr marL="539750" indent="-334963"/>
            <a:r>
              <a:rPr lang="en-US" sz="2400" dirty="0"/>
              <a:t>Autoencoders</a:t>
            </a:r>
          </a:p>
          <a:p>
            <a:pPr marL="900113" lvl="1" indent="-366713"/>
            <a:r>
              <a:rPr lang="en-US" sz="2000" dirty="0"/>
              <a:t>Neural networks that reproduce their input</a:t>
            </a:r>
          </a:p>
          <a:p>
            <a:pPr marL="900113" lvl="1" indent="-366713"/>
            <a:r>
              <a:rPr lang="en-US" sz="2000" dirty="0"/>
              <a:t>Use input as label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8C11147-82E5-4005-B9DE-F8E594FB5F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/>
              <a:t>Unsupervised Learning</a:t>
            </a:r>
            <a:endParaRPr lang="en-ID" sz="3200" b="1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F5256D7-1217-46B4-9DAC-0F0DBF21545A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0787EB-6BE2-4A48-81C5-4C33315CC3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7939" y="3429000"/>
            <a:ext cx="3810000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3316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91407" y="171294"/>
            <a:ext cx="11809187" cy="6515413"/>
          </a:xfrm>
          <a:prstGeom prst="rect">
            <a:avLst/>
          </a:prstGeom>
          <a:gradFill flip="none" rotWithShape="1">
            <a:gsLst>
              <a:gs pos="0">
                <a:srgbClr val="FE9202">
                  <a:shade val="30000"/>
                  <a:satMod val="115000"/>
                </a:srgbClr>
              </a:gs>
              <a:gs pos="50000">
                <a:srgbClr val="FE9202">
                  <a:shade val="67500"/>
                  <a:satMod val="115000"/>
                </a:srgbClr>
              </a:gs>
              <a:gs pos="100000">
                <a:srgbClr val="FE9202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solidFill>
              <a:srgbClr val="FEA4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Arial"/>
            </a:endParaRPr>
          </a:p>
        </p:txBody>
      </p:sp>
      <p:sp>
        <p:nvSpPr>
          <p:cNvPr id="7" name="Oval 6"/>
          <p:cNvSpPr/>
          <p:nvPr/>
        </p:nvSpPr>
        <p:spPr>
          <a:xfrm>
            <a:off x="1179933" y="1101787"/>
            <a:ext cx="3024000" cy="1920000"/>
          </a:xfrm>
          <a:prstGeom prst="ellipse">
            <a:avLst/>
          </a:prstGeo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60958" rIns="0" bIns="60958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3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Arial"/>
              </a:rPr>
              <a:t>Deep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3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Arial"/>
              </a:rPr>
              <a:t>Learning</a:t>
            </a:r>
            <a:endParaRPr kumimoji="0" lang="id-ID" sz="12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Arial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91407" y="171294"/>
            <a:ext cx="4213773" cy="615553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3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M</a:t>
            </a:r>
            <a:r>
              <a:rPr kumimoji="0" lang="id-ID" sz="3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achine Learning</a:t>
            </a:r>
          </a:p>
        </p:txBody>
      </p:sp>
      <p:sp>
        <p:nvSpPr>
          <p:cNvPr id="14" name="Oval 13"/>
          <p:cNvSpPr/>
          <p:nvPr/>
        </p:nvSpPr>
        <p:spPr>
          <a:xfrm>
            <a:off x="4584000" y="1101787"/>
            <a:ext cx="3024000" cy="1920000"/>
          </a:xfrm>
          <a:prstGeom prst="ellipse">
            <a:avLst/>
          </a:prstGeo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60958" rIns="0" bIns="60958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2400" b="1" i="0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Arial"/>
              </a:rPr>
              <a:t>Nature-Inspired Learning</a:t>
            </a: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Arial"/>
              </a:rPr>
              <a:t>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Arial"/>
              </a:rPr>
              <a:t>(Swarm Intelligence)</a:t>
            </a:r>
            <a:endParaRPr kumimoji="0" lang="id-ID" sz="2400" b="1" i="0" u="none" strike="noStrike" kern="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"/>
              <a:ea typeface="+mn-ea"/>
              <a:cs typeface="+mn-cs"/>
              <a:sym typeface="Arial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7928460" y="1101787"/>
            <a:ext cx="3024000" cy="1920000"/>
          </a:xfrm>
          <a:prstGeom prst="ellipse">
            <a:avLst/>
          </a:prstGeo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60958" rIns="0" bIns="60958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2400" b="1" i="0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Arial"/>
              </a:rPr>
              <a:t>Reinforcement Learning</a:t>
            </a:r>
          </a:p>
        </p:txBody>
      </p:sp>
      <p:sp>
        <p:nvSpPr>
          <p:cNvPr id="17" name="Oval 16"/>
          <p:cNvSpPr/>
          <p:nvPr/>
        </p:nvSpPr>
        <p:spPr>
          <a:xfrm>
            <a:off x="7896638" y="3659551"/>
            <a:ext cx="3087644" cy="1381360"/>
          </a:xfrm>
          <a:prstGeom prst="ellipse">
            <a:avLst/>
          </a:prstGeom>
          <a:gradFill flip="none" rotWithShape="1">
            <a:gsLst>
              <a:gs pos="0">
                <a:srgbClr val="FF66FF">
                  <a:shade val="30000"/>
                  <a:satMod val="115000"/>
                </a:srgbClr>
              </a:gs>
              <a:gs pos="50000">
                <a:srgbClr val="FF66FF">
                  <a:shade val="67500"/>
                  <a:satMod val="115000"/>
                </a:srgbClr>
              </a:gs>
              <a:gs pos="100000">
                <a:srgbClr val="FF66FF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60958" rIns="0" bIns="60958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Arial"/>
              </a:rPr>
              <a:t>Ensemble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Arial"/>
              </a:rPr>
              <a:t>Learning</a:t>
            </a:r>
          </a:p>
        </p:txBody>
      </p:sp>
      <p:sp>
        <p:nvSpPr>
          <p:cNvPr id="19" name="Oval 18"/>
          <p:cNvSpPr/>
          <p:nvPr/>
        </p:nvSpPr>
        <p:spPr>
          <a:xfrm>
            <a:off x="1207718" y="3666790"/>
            <a:ext cx="3087644" cy="1381360"/>
          </a:xfrm>
          <a:prstGeom prst="ellipse">
            <a:avLst/>
          </a:prstGeom>
          <a:gradFill flip="none" rotWithShape="1">
            <a:gsLst>
              <a:gs pos="0">
                <a:srgbClr val="FF66FF">
                  <a:shade val="30000"/>
                  <a:satMod val="115000"/>
                </a:srgbClr>
              </a:gs>
              <a:gs pos="50000">
                <a:srgbClr val="FF66FF">
                  <a:shade val="67500"/>
                  <a:satMod val="115000"/>
                </a:srgbClr>
              </a:gs>
              <a:gs pos="100000">
                <a:srgbClr val="FF66FF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60958" rIns="0" bIns="60958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Arial"/>
              </a:rPr>
              <a:t>Neural-Based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Arial"/>
              </a:rPr>
              <a:t>Learning</a:t>
            </a:r>
          </a:p>
        </p:txBody>
      </p:sp>
      <p:sp>
        <p:nvSpPr>
          <p:cNvPr id="20" name="Oval 19"/>
          <p:cNvSpPr/>
          <p:nvPr/>
        </p:nvSpPr>
        <p:spPr>
          <a:xfrm>
            <a:off x="4552178" y="3666790"/>
            <a:ext cx="3087644" cy="1381360"/>
          </a:xfrm>
          <a:prstGeom prst="ellipse">
            <a:avLst/>
          </a:prstGeom>
          <a:gradFill flip="none" rotWithShape="1">
            <a:gsLst>
              <a:gs pos="0">
                <a:srgbClr val="FF66FF">
                  <a:shade val="30000"/>
                  <a:satMod val="115000"/>
                </a:srgbClr>
              </a:gs>
              <a:gs pos="50000">
                <a:srgbClr val="FF66FF">
                  <a:shade val="67500"/>
                  <a:satMod val="115000"/>
                </a:srgbClr>
              </a:gs>
              <a:gs pos="100000">
                <a:srgbClr val="FF66FF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60958" rIns="0" bIns="60958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Arial"/>
              </a:rPr>
              <a:t>Unsupervised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Arial"/>
              </a:rPr>
              <a:t>Learning</a:t>
            </a:r>
          </a:p>
        </p:txBody>
      </p:sp>
      <p:sp>
        <p:nvSpPr>
          <p:cNvPr id="24" name="Oval 23"/>
          <p:cNvSpPr/>
          <p:nvPr/>
        </p:nvSpPr>
        <p:spPr>
          <a:xfrm>
            <a:off x="7926738" y="5345916"/>
            <a:ext cx="3087644" cy="1151133"/>
          </a:xfrm>
          <a:prstGeom prst="ellipse">
            <a:avLst/>
          </a:prstGeom>
          <a:gradFill flip="none" rotWithShape="1">
            <a:gsLst>
              <a:gs pos="0">
                <a:srgbClr val="FF66FF">
                  <a:shade val="30000"/>
                  <a:satMod val="115000"/>
                </a:srgbClr>
              </a:gs>
              <a:gs pos="50000">
                <a:srgbClr val="FF66FF">
                  <a:shade val="67500"/>
                  <a:satMod val="115000"/>
                </a:srgbClr>
              </a:gs>
              <a:gs pos="100000">
                <a:srgbClr val="FF66FF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60958" rIns="0" bIns="60958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Arial"/>
              </a:rPr>
              <a:t>Support Vector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Arial"/>
              </a:rPr>
              <a:t>Machine</a:t>
            </a:r>
          </a:p>
        </p:txBody>
      </p:sp>
      <p:sp>
        <p:nvSpPr>
          <p:cNvPr id="25" name="Oval 24"/>
          <p:cNvSpPr/>
          <p:nvPr/>
        </p:nvSpPr>
        <p:spPr>
          <a:xfrm>
            <a:off x="1237818" y="5353154"/>
            <a:ext cx="3087644" cy="1151133"/>
          </a:xfrm>
          <a:prstGeom prst="ellipse">
            <a:avLst/>
          </a:prstGeom>
          <a:gradFill flip="none" rotWithShape="1">
            <a:gsLst>
              <a:gs pos="0">
                <a:srgbClr val="FF66FF">
                  <a:shade val="30000"/>
                  <a:satMod val="115000"/>
                </a:srgbClr>
              </a:gs>
              <a:gs pos="50000">
                <a:srgbClr val="FF66FF">
                  <a:shade val="67500"/>
                  <a:satMod val="115000"/>
                </a:srgbClr>
              </a:gs>
              <a:gs pos="100000">
                <a:srgbClr val="FF66FF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60958" rIns="0" bIns="60958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Arial"/>
              </a:rPr>
              <a:t>Decision Tree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Arial"/>
              </a:rPr>
              <a:t>Learning</a:t>
            </a:r>
          </a:p>
        </p:txBody>
      </p:sp>
      <p:sp>
        <p:nvSpPr>
          <p:cNvPr id="26" name="Oval 25"/>
          <p:cNvSpPr/>
          <p:nvPr/>
        </p:nvSpPr>
        <p:spPr>
          <a:xfrm>
            <a:off x="4582278" y="5353154"/>
            <a:ext cx="3087644" cy="1151133"/>
          </a:xfrm>
          <a:prstGeom prst="ellipse">
            <a:avLst/>
          </a:prstGeom>
          <a:gradFill flip="none" rotWithShape="1">
            <a:gsLst>
              <a:gs pos="0">
                <a:srgbClr val="FF66FF">
                  <a:shade val="30000"/>
                  <a:satMod val="115000"/>
                </a:srgbClr>
              </a:gs>
              <a:gs pos="50000">
                <a:srgbClr val="FF66FF">
                  <a:shade val="67500"/>
                  <a:satMod val="115000"/>
                </a:srgbClr>
              </a:gs>
              <a:gs pos="100000">
                <a:srgbClr val="FF66FF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60958" rIns="0" bIns="60958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Arial"/>
              </a:rPr>
              <a:t>Bayesian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Arial"/>
              </a:rPr>
              <a:t>Learning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701615" y="3170533"/>
            <a:ext cx="10837784" cy="3428507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Arial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411194" y="3147559"/>
            <a:ext cx="326853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Shallow Learning</a:t>
            </a:r>
          </a:p>
        </p:txBody>
      </p:sp>
    </p:spTree>
    <p:extLst>
      <p:ext uri="{BB962C8B-B14F-4D97-AF65-F5344CB8AC3E}">
        <p14:creationId xmlns:p14="http://schemas.microsoft.com/office/powerpoint/2010/main" val="3377237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-1" y="0"/>
            <a:ext cx="12192001" cy="6858000"/>
            <a:chOff x="-1" y="0"/>
            <a:chExt cx="9144001" cy="5143500"/>
          </a:xfrm>
        </p:grpSpPr>
        <p:pic>
          <p:nvPicPr>
            <p:cNvPr id="1026" name="Picture 2" descr="Why Deep Learning?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975"/>
            <a:stretch/>
          </p:blipFill>
          <p:spPr bwMode="auto">
            <a:xfrm>
              <a:off x="-1" y="0"/>
              <a:ext cx="9144001" cy="5143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Box 1"/>
            <p:cNvSpPr txBox="1"/>
            <p:nvPr/>
          </p:nvSpPr>
          <p:spPr>
            <a:xfrm>
              <a:off x="6533415" y="2332484"/>
              <a:ext cx="2443280" cy="1038746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2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d-ID" sz="28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Shallow Learning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2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4" name="Rectangle 3"/>
          <p:cNvSpPr/>
          <p:nvPr/>
        </p:nvSpPr>
        <p:spPr>
          <a:xfrm>
            <a:off x="8711220" y="2324136"/>
            <a:ext cx="13452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Human</a:t>
            </a: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7" name="Freeform 6"/>
          <p:cNvSpPr/>
          <p:nvPr/>
        </p:nvSpPr>
        <p:spPr>
          <a:xfrm>
            <a:off x="2645664" y="2633472"/>
            <a:ext cx="5998464" cy="3206496"/>
          </a:xfrm>
          <a:custGeom>
            <a:avLst/>
            <a:gdLst>
              <a:gd name="connsiteX0" fmla="*/ 0 w 5998464"/>
              <a:gd name="connsiteY0" fmla="*/ 3462528 h 3462528"/>
              <a:gd name="connsiteX1" fmla="*/ 2804160 w 5998464"/>
              <a:gd name="connsiteY1" fmla="*/ 1267968 h 3462528"/>
              <a:gd name="connsiteX2" fmla="*/ 5998464 w 5998464"/>
              <a:gd name="connsiteY2" fmla="*/ 0 h 34625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998464" h="3462528">
                <a:moveTo>
                  <a:pt x="0" y="3462528"/>
                </a:moveTo>
                <a:cubicBezTo>
                  <a:pt x="902208" y="2653792"/>
                  <a:pt x="1804416" y="1845056"/>
                  <a:pt x="2804160" y="1267968"/>
                </a:cubicBezTo>
                <a:cubicBezTo>
                  <a:pt x="3803904" y="690880"/>
                  <a:pt x="4901184" y="345440"/>
                  <a:pt x="5998464" y="0"/>
                </a:cubicBezTo>
              </a:path>
            </a:pathLst>
          </a:custGeom>
          <a:ln>
            <a:solidFill>
              <a:srgbClr val="FFC000"/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  <a:sym typeface="Arial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8711219" y="1858698"/>
            <a:ext cx="2829991" cy="53860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Deep Learning</a:t>
            </a:r>
          </a:p>
        </p:txBody>
      </p:sp>
    </p:spTree>
    <p:extLst>
      <p:ext uri="{BB962C8B-B14F-4D97-AF65-F5344CB8AC3E}">
        <p14:creationId xmlns:p14="http://schemas.microsoft.com/office/powerpoint/2010/main" val="1275764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81887A9-4A3A-4D9C-99BA-45E5F8649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892" y="3072984"/>
            <a:ext cx="11212216" cy="1258135"/>
          </a:xfrm>
        </p:spPr>
        <p:txBody>
          <a:bodyPr/>
          <a:lstStyle/>
          <a:p>
            <a:pPr algn="ctr"/>
            <a:r>
              <a:rPr lang="en-US" sz="3600" b="1" dirty="0">
                <a:solidFill>
                  <a:schemeClr val="tx1"/>
                </a:solidFill>
              </a:rPr>
              <a:t>Restricted Boltzmann Machine (RBM) and Deep Restricted Boltzmann Networks</a:t>
            </a:r>
            <a:endParaRPr lang="en-ID" sz="3600" b="1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E68C28C-6EA8-4AA6-B4F4-9A0845A30168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758944736"/>
      </p:ext>
    </p:extLst>
  </p:cSld>
  <p:clrMapOvr>
    <a:masterClrMapping/>
  </p:clrMapOvr>
</p:sld>
</file>

<file path=ppt/theme/theme1.xml><?xml version="1.0" encoding="utf-8"?>
<a:theme xmlns:a="http://schemas.openxmlformats.org/drawingml/2006/main" name="template_informatika_slid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template_informatika_slid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10576</TotalTime>
  <Words>1319</Words>
  <Application>Microsoft Office PowerPoint</Application>
  <PresentationFormat>Widescreen</PresentationFormat>
  <Paragraphs>177</Paragraphs>
  <Slides>44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44</vt:i4>
      </vt:variant>
    </vt:vector>
  </HeadingPairs>
  <TitlesOfParts>
    <vt:vector size="52" baseType="lpstr">
      <vt:lpstr>Arial</vt:lpstr>
      <vt:lpstr>Calibri</vt:lpstr>
      <vt:lpstr>charter</vt:lpstr>
      <vt:lpstr>Times New Roman</vt:lpstr>
      <vt:lpstr>Verdana</vt:lpstr>
      <vt:lpstr>template_informatika_slide</vt:lpstr>
      <vt:lpstr>2_Office Theme</vt:lpstr>
      <vt:lpstr>2_template_informatika_slide</vt:lpstr>
      <vt:lpstr>Machine Learning Deep Unsupervised Learning</vt:lpstr>
      <vt:lpstr>Introductions</vt:lpstr>
      <vt:lpstr>Unsupervised Learning</vt:lpstr>
      <vt:lpstr>Unsupervised Learning</vt:lpstr>
      <vt:lpstr>Unsupervised Learning</vt:lpstr>
      <vt:lpstr>Unsupervised Learning</vt:lpstr>
      <vt:lpstr>PowerPoint Presentation</vt:lpstr>
      <vt:lpstr>PowerPoint Presentation</vt:lpstr>
      <vt:lpstr>Restricted Boltzmann Machine (RBM) and Deep Restricted Boltzmann Networks</vt:lpstr>
      <vt:lpstr>Restricted Boltzmann Machines (RBM)</vt:lpstr>
      <vt:lpstr>Restricted Boltzmann Machines (RBM)</vt:lpstr>
      <vt:lpstr>Restricted Boltzmann Machines (RBM)</vt:lpstr>
      <vt:lpstr>Restricted Boltzmann Machines (RBM)</vt:lpstr>
      <vt:lpstr>Restricted Boltzmann Machines (RBM)</vt:lpstr>
      <vt:lpstr>Restricted Boltzmann Machines (RBM)</vt:lpstr>
      <vt:lpstr>Restricted Boltzmann Machines (RBM)</vt:lpstr>
      <vt:lpstr>Restricted Boltzmann Machines (RBM)</vt:lpstr>
      <vt:lpstr>Gibbs Sampling</vt:lpstr>
      <vt:lpstr>Contrastive Divergence step</vt:lpstr>
      <vt:lpstr>Contrastive Divergence step</vt:lpstr>
      <vt:lpstr>Restricted Boltzmann Machines (RBM)</vt:lpstr>
      <vt:lpstr>PowerPoint Presentation</vt:lpstr>
      <vt:lpstr>Autoencoders and Stacked Autoencoders</vt:lpstr>
      <vt:lpstr>Autoencoders</vt:lpstr>
      <vt:lpstr>Autoencoders</vt:lpstr>
      <vt:lpstr>PCA – Dimensionality Reductions</vt:lpstr>
      <vt:lpstr>Autoencoders – Dimensionality Reductions</vt:lpstr>
      <vt:lpstr>Stacked Autoencoders</vt:lpstr>
      <vt:lpstr>Stacked Autoencoders</vt:lpstr>
      <vt:lpstr>Stacked Autoencoders</vt:lpstr>
      <vt:lpstr>Stacked Autoencoders on Image</vt:lpstr>
      <vt:lpstr>The Bottleneck</vt:lpstr>
      <vt:lpstr>The Bottleneck</vt:lpstr>
      <vt:lpstr>Examples</vt:lpstr>
      <vt:lpstr>Usecase 1: Anomaly Detections</vt:lpstr>
      <vt:lpstr>Usecase 1: Anomaly Detections</vt:lpstr>
      <vt:lpstr>Use Case 2: Denoising</vt:lpstr>
      <vt:lpstr>Use Case 3: Pretraining</vt:lpstr>
      <vt:lpstr>Use Case 3: Pretraining</vt:lpstr>
      <vt:lpstr>Use Case 4: Similarity Detections</vt:lpstr>
      <vt:lpstr>Use Case 4: Similarity Detections</vt:lpstr>
      <vt:lpstr>Questions?</vt:lpstr>
      <vt:lpstr>Referensi Slide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IFG412  Tugas Akhir I (Seminar Proposal) Pengantar Kuliah</dc:title>
  <dc:creator>Lenovo</dc:creator>
  <cp:lastModifiedBy>AGUNG TOTO WIBOWO</cp:lastModifiedBy>
  <cp:revision>238</cp:revision>
  <dcterms:modified xsi:type="dcterms:W3CDTF">2021-03-15T20:05:42Z</dcterms:modified>
</cp:coreProperties>
</file>